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8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472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12" r:id="rId40"/>
    <p:sldId id="313" r:id="rId41"/>
    <p:sldId id="314" r:id="rId42"/>
    <p:sldId id="315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67" r:id="rId81"/>
    <p:sldId id="368" r:id="rId82"/>
    <p:sldId id="369" r:id="rId83"/>
    <p:sldId id="370" r:id="rId84"/>
    <p:sldId id="371" r:id="rId85"/>
    <p:sldId id="372" r:id="rId86"/>
    <p:sldId id="373" r:id="rId87"/>
    <p:sldId id="375" r:id="rId88"/>
    <p:sldId id="376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0" r:id="rId103"/>
    <p:sldId id="391" r:id="rId104"/>
    <p:sldId id="392" r:id="rId105"/>
    <p:sldId id="393" r:id="rId106"/>
    <p:sldId id="394" r:id="rId107"/>
    <p:sldId id="395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407" r:id="rId120"/>
    <p:sldId id="408" r:id="rId121"/>
    <p:sldId id="409" r:id="rId122"/>
    <p:sldId id="410" r:id="rId123"/>
    <p:sldId id="411" r:id="rId124"/>
    <p:sldId id="412" r:id="rId125"/>
    <p:sldId id="413" r:id="rId126"/>
    <p:sldId id="414" r:id="rId127"/>
    <p:sldId id="415" r:id="rId128"/>
    <p:sldId id="416" r:id="rId129"/>
    <p:sldId id="417" r:id="rId130"/>
    <p:sldId id="418" r:id="rId131"/>
    <p:sldId id="421" r:id="rId132"/>
    <p:sldId id="422" r:id="rId133"/>
    <p:sldId id="425" r:id="rId134"/>
    <p:sldId id="426" r:id="rId135"/>
    <p:sldId id="427" r:id="rId136"/>
    <p:sldId id="428" r:id="rId137"/>
    <p:sldId id="429" r:id="rId138"/>
    <p:sldId id="430" r:id="rId139"/>
    <p:sldId id="431" r:id="rId140"/>
    <p:sldId id="432" r:id="rId141"/>
    <p:sldId id="433" r:id="rId142"/>
    <p:sldId id="434" r:id="rId143"/>
    <p:sldId id="435" r:id="rId144"/>
    <p:sldId id="436" r:id="rId145"/>
    <p:sldId id="437" r:id="rId146"/>
    <p:sldId id="438" r:id="rId147"/>
    <p:sldId id="439" r:id="rId148"/>
    <p:sldId id="440" r:id="rId149"/>
    <p:sldId id="441" r:id="rId150"/>
    <p:sldId id="442" r:id="rId151"/>
    <p:sldId id="443" r:id="rId152"/>
    <p:sldId id="444" r:id="rId153"/>
    <p:sldId id="445" r:id="rId154"/>
    <p:sldId id="446" r:id="rId155"/>
    <p:sldId id="447" r:id="rId156"/>
    <p:sldId id="448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6" r:id="rId165"/>
    <p:sldId id="457" r:id="rId166"/>
    <p:sldId id="458" r:id="rId167"/>
    <p:sldId id="459" r:id="rId168"/>
    <p:sldId id="460" r:id="rId169"/>
    <p:sldId id="461" r:id="rId170"/>
    <p:sldId id="462" r:id="rId171"/>
    <p:sldId id="463" r:id="rId172"/>
    <p:sldId id="464" r:id="rId173"/>
    <p:sldId id="465" r:id="rId174"/>
    <p:sldId id="466" r:id="rId175"/>
    <p:sldId id="467" r:id="rId176"/>
    <p:sldId id="469" r:id="rId17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6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6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6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6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6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6">
        <dgm:presLayoutVars>
          <dgm:bulletEnabled val="1"/>
        </dgm:presLayoutVars>
      </dgm:prSet>
      <dgm:spPr/>
    </dgm:pt>
  </dgm:ptLst>
  <dgm:cxnLst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1168065" y="918"/>
          <a:ext cx="2255430" cy="135325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1168065" y="918"/>
        <a:ext cx="2255430" cy="1353258"/>
      </dsp:txXfrm>
    </dsp:sp>
    <dsp:sp modelId="{2B5646AB-B4A8-4F34-B229-6400888E3642}">
      <dsp:nvSpPr>
        <dsp:cNvPr id="0" name=""/>
        <dsp:cNvSpPr/>
      </dsp:nvSpPr>
      <dsp:spPr>
        <a:xfrm>
          <a:off x="3649039" y="918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649039" y="918"/>
        <a:ext cx="2255430" cy="1353258"/>
      </dsp:txXfrm>
    </dsp:sp>
    <dsp:sp modelId="{D42F83F3-27F9-4BC6-A691-5797E8DBA63C}">
      <dsp:nvSpPr>
        <dsp:cNvPr id="0" name=""/>
        <dsp:cNvSpPr/>
      </dsp:nvSpPr>
      <dsp:spPr>
        <a:xfrm>
          <a:off x="6130013" y="918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6130013" y="918"/>
        <a:ext cx="2255430" cy="1353258"/>
      </dsp:txXfrm>
    </dsp:sp>
    <dsp:sp modelId="{F5AC7BD5-C7A5-4C84-A882-D8A9F3CB16F9}">
      <dsp:nvSpPr>
        <dsp:cNvPr id="0" name=""/>
        <dsp:cNvSpPr/>
      </dsp:nvSpPr>
      <dsp:spPr>
        <a:xfrm>
          <a:off x="1168065" y="1579720"/>
          <a:ext cx="2255430" cy="1353258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1168065" y="1579720"/>
        <a:ext cx="2255430" cy="1353258"/>
      </dsp:txXfrm>
    </dsp:sp>
    <dsp:sp modelId="{251C6A21-8216-46B9-88D3-F1AAA82E3698}">
      <dsp:nvSpPr>
        <dsp:cNvPr id="0" name=""/>
        <dsp:cNvSpPr/>
      </dsp:nvSpPr>
      <dsp:spPr>
        <a:xfrm>
          <a:off x="3649039" y="1579720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3649039" y="1579720"/>
        <a:ext cx="2255430" cy="1353258"/>
      </dsp:txXfrm>
    </dsp:sp>
    <dsp:sp modelId="{FBAC358F-8A63-4565-A24E-8A87DB471C50}">
      <dsp:nvSpPr>
        <dsp:cNvPr id="0" name=""/>
        <dsp:cNvSpPr/>
      </dsp:nvSpPr>
      <dsp:spPr>
        <a:xfrm>
          <a:off x="6130013" y="1579720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6130013" y="1579720"/>
        <a:ext cx="2255430" cy="1353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212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21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618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068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469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6488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3778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514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261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5664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5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194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4273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1215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0555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972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432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7597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3731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7023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6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538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7484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3107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8685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3382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1516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716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695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198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649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0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043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550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672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9661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2362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903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1546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5497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203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403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328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0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6915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123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979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08478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3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9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94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9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2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7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5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79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77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4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27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817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7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57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75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3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88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83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8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20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22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707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57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83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3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248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523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63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88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796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079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15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01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3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59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69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53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3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58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9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781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84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0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1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34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96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97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93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83819" y="4066539"/>
            <a:ext cx="1121794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&amp; Cover Leak Test &amp; Pack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A7547-AE3A-A191-5A32-1EB1DBDE073E}"/>
              </a:ext>
            </a:extLst>
          </p:cNvPr>
          <p:cNvSpPr txBox="1"/>
          <p:nvPr/>
        </p:nvSpPr>
        <p:spPr>
          <a:xfrm>
            <a:off x="4104104" y="4805886"/>
            <a:ext cx="397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EP280 &amp; EP580 &amp; EP680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102003" y="5229111"/>
            <a:ext cx="5981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342D553-21EC-4C06-31E2-E49185D8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9" y="500878"/>
            <a:ext cx="3943099" cy="3396599"/>
          </a:xfrm>
          <a:prstGeom prst="rect">
            <a:avLst/>
          </a:prstGeom>
        </p:spPr>
      </p:pic>
      <p:pic>
        <p:nvPicPr>
          <p:cNvPr id="12" name="Picture 1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D52895F-315E-0EEA-7337-A05639AF9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2" y="131646"/>
            <a:ext cx="5454821" cy="3718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Hour Course – ½ Day</a:t>
            </a:r>
          </a:p>
        </p:txBody>
      </p:sp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01866-0191-B0B9-5AD2-56CDF43B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46" y="1131656"/>
            <a:ext cx="7446508" cy="269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98FAA-13CA-8A19-C74E-217B2ABF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20" y="4004342"/>
            <a:ext cx="4253342" cy="25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79" y="953012"/>
            <a:ext cx="7779024" cy="2475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A75F5-47FA-0D7F-97E2-97BB36EE5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6" y="3466351"/>
            <a:ext cx="6070122" cy="32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62" y="359707"/>
            <a:ext cx="36561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736A-0671-E24E-3784-39E0A403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8" y="2121680"/>
            <a:ext cx="5763157" cy="261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E4B5C-DB41-D581-8345-A3B0EFD5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91" y="1754141"/>
            <a:ext cx="5865911" cy="36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98932" y="359707"/>
            <a:ext cx="4587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DAQ Interlock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3A0D-E57D-1546-29D4-609262D2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80" y="1426604"/>
            <a:ext cx="8040222" cy="366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A4034-9585-2DB2-B529-4FBB074F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39" y="5431396"/>
            <a:ext cx="3915321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06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74AC1-F5B8-98EB-232B-B8820441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0" y="1234099"/>
            <a:ext cx="6499181" cy="310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C1EEA-3698-3A3F-4558-2050D28B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385" y="4437246"/>
            <a:ext cx="6108612" cy="21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85" y="359707"/>
            <a:ext cx="44339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6DE81-1E15-5C2F-0364-8A208852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11" y="1006038"/>
            <a:ext cx="7944959" cy="3458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E61CF-2667-4BED-F3EA-93E868F6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3" y="4523731"/>
            <a:ext cx="6798733" cy="21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9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0901-422C-D8A3-C481-8209DFC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25" y="1478780"/>
            <a:ext cx="9292550" cy="39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51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5BA4-093C-6889-0FF6-48D8B4C9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21" y="1433161"/>
            <a:ext cx="7973538" cy="29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00C70-03A3-79E9-F365-64EA965E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6" y="4846739"/>
            <a:ext cx="7659169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83532" y="359707"/>
            <a:ext cx="481862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Public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36" y="1003297"/>
            <a:ext cx="6783127" cy="332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230EB-3F9D-7D02-B545-2F5CCA814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10" y="4442929"/>
            <a:ext cx="6562962" cy="21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98681" y="359707"/>
            <a:ext cx="65883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Ports and Devices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4AFF-83E0-7CB7-2D97-93DCA374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97" y="1006038"/>
            <a:ext cx="6672387" cy="326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73852-0C52-5F63-943C-0DF60799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00" y="4592639"/>
            <a:ext cx="7735380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940021" y="359707"/>
            <a:ext cx="43056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Status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3E1C-6C31-5809-62F7-E5F6527A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89" y="1121541"/>
            <a:ext cx="7142604" cy="3460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6EFE7-633D-0B39-5D73-57574237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47" y="4839625"/>
            <a:ext cx="7602011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3776" y="359707"/>
            <a:ext cx="499816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Private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8901F-89C3-739B-827D-691F6EF4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11" y="1006038"/>
            <a:ext cx="6235378" cy="2900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379C1-91EA-5479-951D-E5191F895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27" y="4002395"/>
            <a:ext cx="7716327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00539" y="359707"/>
            <a:ext cx="478464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Linear Network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61630-809F-BDE0-455D-7986DC9D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9" y="1083041"/>
            <a:ext cx="7109723" cy="3327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66D51-293C-1E34-E49D-61F29009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59" y="4635309"/>
            <a:ext cx="7621064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8734" y="359707"/>
            <a:ext cx="44082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Details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6BBBB-3D2F-1803-AA8F-B2828473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46" y="1008443"/>
            <a:ext cx="7485108" cy="349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3002F-0CB1-3223-3DDD-23F40F29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33" y="4805070"/>
            <a:ext cx="6916115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41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FCA25-507D-F3E0-91E7-A11CCAB8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79" y="1006038"/>
            <a:ext cx="5918041" cy="280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56817-04B2-DB61-4FDB-BAF0F639C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12" y="4093905"/>
            <a:ext cx="7582958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4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86C76-0A61-7EBA-EFEB-8A9EBD65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97" y="989278"/>
            <a:ext cx="6774788" cy="319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0F94-A329-183D-81F4-7BB45373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63" y="4227737"/>
            <a:ext cx="7554379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382" y="359707"/>
            <a:ext cx="38529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Time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16B83-51B2-A373-B7BE-90E51C9E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92" y="1006038"/>
            <a:ext cx="5597013" cy="2604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8D785-2256-4E5B-3D72-87B8A1C2B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"/>
          <a:stretch/>
        </p:blipFill>
        <p:spPr>
          <a:xfrm>
            <a:off x="3144365" y="3610641"/>
            <a:ext cx="6137642" cy="30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0002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839-BC87-ADB1-47F7-7BF7E432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21" y="1176690"/>
            <a:ext cx="6850137" cy="3172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801D4-B053-8CE3-5664-7DD90544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77" y="4519609"/>
            <a:ext cx="4496427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9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83E1C-B3EA-22D5-48DA-D33280E0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1" y="1527268"/>
            <a:ext cx="6816498" cy="3217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4A11A-16FC-5550-F73F-CF44F868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51" y="5046568"/>
            <a:ext cx="6954220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808F5-50FC-C2C7-75E0-8F745D9B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84" y="1199593"/>
            <a:ext cx="9567631" cy="44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93676"/>
              </p:ext>
            </p:extLst>
          </p:nvPr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64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D81C1-A30C-E7F6-7DD4-A9576CC5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2" y="1245629"/>
            <a:ext cx="5517038" cy="349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88AA4-BAA8-EE65-BEAE-290BBEB8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477" y="4979344"/>
            <a:ext cx="7525800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3074" y="359707"/>
            <a:ext cx="663963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Edit Data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E1341-7630-AB05-432C-CC63A2AB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96" y="1311484"/>
            <a:ext cx="7992590" cy="371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01517-FD1F-BBBE-EE5C-B96963B3F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56" y="5169675"/>
            <a:ext cx="4620270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36377" y="359707"/>
            <a:ext cx="31130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336F9-74B4-BE02-3F40-B7872D73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02" y="1073415"/>
            <a:ext cx="6213995" cy="308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2430A-5233-E4EF-BB39-59FF51AAA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85" y="4357957"/>
            <a:ext cx="76020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216" y="359707"/>
            <a:ext cx="610936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93F50-C292-ADAE-46AD-17E543CA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2" y="2622068"/>
            <a:ext cx="10942718" cy="200205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23933" y="359707"/>
            <a:ext cx="673793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Automatic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2AE52-EE85-5547-3843-08FFDCDA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8" y="1102291"/>
            <a:ext cx="9150466" cy="525760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1295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19396" y="359707"/>
            <a:ext cx="31470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153-BCBA-04C1-5B5D-EAC67D6A8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"/>
          <a:stretch/>
        </p:blipFill>
        <p:spPr>
          <a:xfrm>
            <a:off x="1144754" y="2888331"/>
            <a:ext cx="10050077" cy="14695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D5B40-01E4-202F-CC7A-63DFDC640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15" y="1531017"/>
            <a:ext cx="595395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99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28CBB-FD9B-DA05-DEAD-45596B1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91" y="2714861"/>
            <a:ext cx="9935111" cy="2909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362723" y="359707"/>
            <a:ext cx="746037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848E6-2303-80EB-29F9-01ADA53F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39" y="1337227"/>
            <a:ext cx="593490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58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D0E97-596B-E716-EE5A-24655C834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94" y="2384679"/>
            <a:ext cx="9888796" cy="2331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7418" y="359707"/>
            <a:ext cx="501098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59582" y="359707"/>
            <a:ext cx="96666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Coolant Leak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9A39D-AF29-D05C-1B5B-73E0A402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76" y="1930823"/>
            <a:ext cx="9748430" cy="338454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5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43299" y="359707"/>
            <a:ext cx="929927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Cover Leak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F9860-52DC-330E-C2A3-BDC8D558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2" y="1936879"/>
            <a:ext cx="10419297" cy="337242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9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535843" y="2625689"/>
            <a:ext cx="511390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70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08269" y="2625689"/>
            <a:ext cx="6369051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366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761864" y="2397948"/>
            <a:ext cx="4661854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Hands On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5388878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8FA58-63F3-E6D5-4DF2-EA7AE554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38" y="938663"/>
            <a:ext cx="6070781" cy="56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82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4104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01866-0191-B0B9-5AD2-56CDF43B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46" y="1131656"/>
            <a:ext cx="7446508" cy="269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98FAA-13CA-8A19-C74E-217B2ABF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20" y="4004342"/>
            <a:ext cx="4253342" cy="25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723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79" y="953012"/>
            <a:ext cx="7779024" cy="2475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A75F5-47FA-0D7F-97E2-97BB36EE5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6" y="3466351"/>
            <a:ext cx="6070122" cy="32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973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62" y="359707"/>
            <a:ext cx="36561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736A-0671-E24E-3784-39E0A403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8" y="2121680"/>
            <a:ext cx="5763157" cy="261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E4B5C-DB41-D581-8345-A3B0EFD5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91" y="1754141"/>
            <a:ext cx="5865911" cy="36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70243" y="292331"/>
            <a:ext cx="7845096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EP580 - Mezzanine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A5D5-19B1-91BF-18D2-5A37153F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927" y="1492660"/>
            <a:ext cx="4070765" cy="5113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9CF739-A5D0-AC62-C388-89132D4B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27" y="3439991"/>
            <a:ext cx="2350912" cy="6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98932" y="359707"/>
            <a:ext cx="4587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DAQ Interlock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3A0D-E57D-1546-29D4-609262D2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80" y="1426604"/>
            <a:ext cx="8040222" cy="366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A4034-9585-2DB2-B529-4FBB074F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39" y="5431396"/>
            <a:ext cx="3915321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03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06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74AC1-F5B8-98EB-232B-B8820441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0" y="1234099"/>
            <a:ext cx="6499181" cy="310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C1EEA-3698-3A3F-4558-2050D28B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385" y="4437246"/>
            <a:ext cx="6108612" cy="21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488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85" y="359707"/>
            <a:ext cx="44339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6DE81-1E15-5C2F-0364-8A208852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11" y="1006038"/>
            <a:ext cx="7944959" cy="3458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E61CF-2667-4BED-F3EA-93E868F6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3" y="4523731"/>
            <a:ext cx="6798733" cy="21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862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9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0901-422C-D8A3-C481-8209DFC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25" y="1478780"/>
            <a:ext cx="9292550" cy="39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128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51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5BA4-093C-6889-0FF6-48D8B4C9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21" y="1433161"/>
            <a:ext cx="7973538" cy="29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00C70-03A3-79E9-F365-64EA965E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6" y="4846739"/>
            <a:ext cx="7659169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06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83532" y="359707"/>
            <a:ext cx="481862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Public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36" y="1003297"/>
            <a:ext cx="6783127" cy="332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230EB-3F9D-7D02-B545-2F5CCA814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10" y="4442929"/>
            <a:ext cx="6562962" cy="21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56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98681" y="359707"/>
            <a:ext cx="65883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Ports and Devices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4AFF-83E0-7CB7-2D97-93DCA374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97" y="1006038"/>
            <a:ext cx="6672387" cy="326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73852-0C52-5F63-943C-0DF60799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00" y="4592639"/>
            <a:ext cx="7735380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2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940021" y="359707"/>
            <a:ext cx="43056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Status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3E1C-6C31-5809-62F7-E5F6527A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89" y="1121541"/>
            <a:ext cx="7142604" cy="3460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6EFE7-633D-0B39-5D73-57574237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47" y="4839625"/>
            <a:ext cx="7602011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571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3776" y="359707"/>
            <a:ext cx="499816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Private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8901F-89C3-739B-827D-691F6EF4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11" y="1006038"/>
            <a:ext cx="6235378" cy="2900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379C1-91EA-5479-951D-E5191F895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27" y="4002395"/>
            <a:ext cx="7716327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36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00539" y="359707"/>
            <a:ext cx="478464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Linear Network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61630-809F-BDE0-455D-7986DC9D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9" y="1083041"/>
            <a:ext cx="7109723" cy="3327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66D51-293C-1E34-E49D-61F29009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59" y="4635309"/>
            <a:ext cx="7621064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88327" y="292331"/>
            <a:ext cx="920893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– Under Mezzanine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6B144-449C-DFFE-E25A-B7906147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74" y="1580851"/>
            <a:ext cx="6336372" cy="487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C6E70-AC8A-939B-F80B-0ABED4C4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16" y="3184343"/>
            <a:ext cx="4629205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19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8734" y="359707"/>
            <a:ext cx="44082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Details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6BBBB-3D2F-1803-AA8F-B2828473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46" y="1008443"/>
            <a:ext cx="7485108" cy="349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3002F-0CB1-3223-3DDD-23F40F29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33" y="4805070"/>
            <a:ext cx="6916115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0170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41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FCA25-507D-F3E0-91E7-A11CCAB8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79" y="1006038"/>
            <a:ext cx="5918041" cy="280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56817-04B2-DB61-4FDB-BAF0F639C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12" y="4093905"/>
            <a:ext cx="7582958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26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4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86C76-0A61-7EBA-EFEB-8A9EBD65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97" y="989278"/>
            <a:ext cx="6774788" cy="319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0F94-A329-183D-81F4-7BB45373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63" y="4227737"/>
            <a:ext cx="7554379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76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382" y="359707"/>
            <a:ext cx="38529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Time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16B83-51B2-A373-B7BE-90E51C9E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92" y="1006038"/>
            <a:ext cx="5597013" cy="2604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8D785-2256-4E5B-3D72-87B8A1C2B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"/>
          <a:stretch/>
        </p:blipFill>
        <p:spPr>
          <a:xfrm>
            <a:off x="3144365" y="3610641"/>
            <a:ext cx="6137642" cy="30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557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0002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839-BC87-ADB1-47F7-7BF7E432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21" y="1176690"/>
            <a:ext cx="6850137" cy="3172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801D4-B053-8CE3-5664-7DD90544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77" y="4519609"/>
            <a:ext cx="4496427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77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9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83E1C-B3EA-22D5-48DA-D33280E0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1" y="1527268"/>
            <a:ext cx="6816498" cy="3217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4A11A-16FC-5550-F73F-CF44F868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51" y="5046568"/>
            <a:ext cx="6954220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85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808F5-50FC-C2C7-75E0-8F745D9B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84" y="1199593"/>
            <a:ext cx="9567631" cy="44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1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64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D81C1-A30C-E7F6-7DD4-A9576CC5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2" y="1245629"/>
            <a:ext cx="5517038" cy="349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88AA4-BAA8-EE65-BEAE-290BBEB8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477" y="4979344"/>
            <a:ext cx="7525800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58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3074" y="359707"/>
            <a:ext cx="663963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Edit Data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E1341-7630-AB05-432C-CC63A2AB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96" y="1311484"/>
            <a:ext cx="7992590" cy="371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01517-FD1F-BBBE-EE5C-B96963B3F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56" y="5169675"/>
            <a:ext cx="4620270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0338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36377" y="359707"/>
            <a:ext cx="31130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336F9-74B4-BE02-3F40-B7872D73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02" y="1073415"/>
            <a:ext cx="6213995" cy="308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2430A-5233-E4EF-BB39-59FF51AAA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85" y="4357957"/>
            <a:ext cx="76020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6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3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9643C-C237-52A2-A0D0-BBFB405B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9" y="1492660"/>
            <a:ext cx="5830986" cy="481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F8BD5-BBA6-2F57-BB07-634631B7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466" y="2993453"/>
            <a:ext cx="5105415" cy="12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39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6865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216" y="359707"/>
            <a:ext cx="610936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93F50-C292-ADAE-46AD-17E543CA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2" y="2622068"/>
            <a:ext cx="10942718" cy="200205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394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23933" y="359707"/>
            <a:ext cx="673793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Automatic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2AE52-EE85-5547-3843-08FFDCDA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8" y="1102291"/>
            <a:ext cx="9150466" cy="525760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5629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19396" y="359707"/>
            <a:ext cx="31470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153-BCBA-04C1-5B5D-EAC67D6A8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"/>
          <a:stretch/>
        </p:blipFill>
        <p:spPr>
          <a:xfrm>
            <a:off x="1144754" y="2888331"/>
            <a:ext cx="10050077" cy="14695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D5B40-01E4-202F-CC7A-63DFDC640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15" y="1531017"/>
            <a:ext cx="595395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108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28CBB-FD9B-DA05-DEAD-45596B1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91" y="2714861"/>
            <a:ext cx="9935111" cy="2909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362723" y="359707"/>
            <a:ext cx="746037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848E6-2303-80EB-29F9-01ADA53F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39" y="1337227"/>
            <a:ext cx="593490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75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D0E97-596B-E716-EE5A-24655C834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94" y="2384679"/>
            <a:ext cx="9888796" cy="2331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7418" y="359707"/>
            <a:ext cx="501098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58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59582" y="359707"/>
            <a:ext cx="96666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Coolant Leak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9A39D-AF29-D05C-1B5B-73E0A402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76" y="1930823"/>
            <a:ext cx="9748430" cy="338454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39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43299" y="359707"/>
            <a:ext cx="929927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Cover Leak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F9860-52DC-330E-C2A3-BDC8D558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2" y="1936879"/>
            <a:ext cx="10419297" cy="337242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748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37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9642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5836" y="2151727"/>
            <a:ext cx="72539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Station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799771" y="2151727"/>
            <a:ext cx="1058603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1796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43888" y="2151727"/>
            <a:ext cx="118978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3466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4097D4-07DA-4970-B419-ACB836B1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7" y="2527712"/>
            <a:ext cx="10749335" cy="2030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79462" y="359707"/>
            <a:ext cx="482696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Entering Manual Mode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9764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F54D6-D9FD-92CF-BE43-A65A62BA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70" y="2288831"/>
            <a:ext cx="10127986" cy="2668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269" y="359707"/>
            <a:ext cx="277935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Tryout Mode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138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B7E308-AB66-6DEC-5BF3-40C2C6025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96" y="2841943"/>
            <a:ext cx="8686008" cy="1402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77146" y="359707"/>
            <a:ext cx="30316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Runout Mode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465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76323-D909-9047-CE48-68FEA460C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75" y="2861057"/>
            <a:ext cx="8885632" cy="1524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4054" y="359707"/>
            <a:ext cx="505779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 of Cycle Hold Mode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236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2028616"/>
            <a:ext cx="7534435" cy="280076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3" y="2350437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76425-A297-8443-799E-92D2B7F9E6DF}"/>
              </a:ext>
            </a:extLst>
          </p:cNvPr>
          <p:cNvSpPr/>
          <p:nvPr/>
        </p:nvSpPr>
        <p:spPr>
          <a:xfrm>
            <a:off x="3689367" y="1294763"/>
            <a:ext cx="4765522" cy="4324634"/>
          </a:xfrm>
          <a:custGeom>
            <a:avLst/>
            <a:gdLst>
              <a:gd name="connsiteX0" fmla="*/ 4260046 w 4765522"/>
              <a:gd name="connsiteY0" fmla="*/ 3590569 h 4324634"/>
              <a:gd name="connsiteX1" fmla="*/ 4468414 w 4765522"/>
              <a:gd name="connsiteY1" fmla="*/ 3622021 h 4324634"/>
              <a:gd name="connsiteX2" fmla="*/ 4714975 w 4765522"/>
              <a:gd name="connsiteY2" fmla="*/ 3743335 h 4324634"/>
              <a:gd name="connsiteX3" fmla="*/ 4765522 w 4765522"/>
              <a:gd name="connsiteY3" fmla="*/ 3844992 h 4324634"/>
              <a:gd name="connsiteX4" fmla="*/ 4765522 w 4765522"/>
              <a:gd name="connsiteY4" fmla="*/ 4099977 h 4324634"/>
              <a:gd name="connsiteX5" fmla="*/ 3754569 w 4765522"/>
              <a:gd name="connsiteY5" fmla="*/ 4099977 h 4324634"/>
              <a:gd name="connsiteX6" fmla="*/ 3754569 w 4765522"/>
              <a:gd name="connsiteY6" fmla="*/ 3844992 h 4324634"/>
              <a:gd name="connsiteX7" fmla="*/ 3805117 w 4765522"/>
              <a:gd name="connsiteY7" fmla="*/ 3743335 h 4324634"/>
              <a:gd name="connsiteX8" fmla="*/ 4051677 w 4765522"/>
              <a:gd name="connsiteY8" fmla="*/ 3622021 h 4324634"/>
              <a:gd name="connsiteX9" fmla="*/ 4260046 w 4765522"/>
              <a:gd name="connsiteY9" fmla="*/ 3590569 h 4324634"/>
              <a:gd name="connsiteX10" fmla="*/ 3136764 w 4765522"/>
              <a:gd name="connsiteY10" fmla="*/ 3590569 h 4324634"/>
              <a:gd name="connsiteX11" fmla="*/ 3345132 w 4765522"/>
              <a:gd name="connsiteY11" fmla="*/ 3622021 h 4324634"/>
              <a:gd name="connsiteX12" fmla="*/ 3591693 w 4765522"/>
              <a:gd name="connsiteY12" fmla="*/ 3743335 h 4324634"/>
              <a:gd name="connsiteX13" fmla="*/ 3642240 w 4765522"/>
              <a:gd name="connsiteY13" fmla="*/ 3844992 h 4324634"/>
              <a:gd name="connsiteX14" fmla="*/ 3642240 w 4765522"/>
              <a:gd name="connsiteY14" fmla="*/ 4099977 h 4324634"/>
              <a:gd name="connsiteX15" fmla="*/ 2631287 w 4765522"/>
              <a:gd name="connsiteY15" fmla="*/ 4099977 h 4324634"/>
              <a:gd name="connsiteX16" fmla="*/ 2631287 w 4765522"/>
              <a:gd name="connsiteY16" fmla="*/ 3844992 h 4324634"/>
              <a:gd name="connsiteX17" fmla="*/ 2681835 w 4765522"/>
              <a:gd name="connsiteY17" fmla="*/ 3743335 h 4324634"/>
              <a:gd name="connsiteX18" fmla="*/ 2928395 w 4765522"/>
              <a:gd name="connsiteY18" fmla="*/ 3622021 h 4324634"/>
              <a:gd name="connsiteX19" fmla="*/ 3136764 w 4765522"/>
              <a:gd name="connsiteY19" fmla="*/ 3590569 h 4324634"/>
              <a:gd name="connsiteX20" fmla="*/ 2013483 w 4765522"/>
              <a:gd name="connsiteY20" fmla="*/ 3590569 h 4324634"/>
              <a:gd name="connsiteX21" fmla="*/ 2221851 w 4765522"/>
              <a:gd name="connsiteY21" fmla="*/ 3622021 h 4324634"/>
              <a:gd name="connsiteX22" fmla="*/ 2468412 w 4765522"/>
              <a:gd name="connsiteY22" fmla="*/ 3743335 h 4324634"/>
              <a:gd name="connsiteX23" fmla="*/ 2518959 w 4765522"/>
              <a:gd name="connsiteY23" fmla="*/ 3844992 h 4324634"/>
              <a:gd name="connsiteX24" fmla="*/ 2518959 w 4765522"/>
              <a:gd name="connsiteY24" fmla="*/ 4099977 h 4324634"/>
              <a:gd name="connsiteX25" fmla="*/ 1508006 w 4765522"/>
              <a:gd name="connsiteY25" fmla="*/ 4099977 h 4324634"/>
              <a:gd name="connsiteX26" fmla="*/ 1508006 w 4765522"/>
              <a:gd name="connsiteY26" fmla="*/ 3844992 h 4324634"/>
              <a:gd name="connsiteX27" fmla="*/ 1558554 w 4765522"/>
              <a:gd name="connsiteY27" fmla="*/ 3743335 h 4324634"/>
              <a:gd name="connsiteX28" fmla="*/ 1805114 w 4765522"/>
              <a:gd name="connsiteY28" fmla="*/ 3622021 h 4324634"/>
              <a:gd name="connsiteX29" fmla="*/ 2013483 w 4765522"/>
              <a:gd name="connsiteY29" fmla="*/ 3590569 h 4324634"/>
              <a:gd name="connsiteX30" fmla="*/ 4256114 w 4765522"/>
              <a:gd name="connsiteY30" fmla="*/ 3010395 h 4324634"/>
              <a:gd name="connsiteX31" fmla="*/ 4511099 w 4765522"/>
              <a:gd name="connsiteY31" fmla="*/ 3265380 h 4324634"/>
              <a:gd name="connsiteX32" fmla="*/ 4256114 w 4765522"/>
              <a:gd name="connsiteY32" fmla="*/ 3520365 h 4324634"/>
              <a:gd name="connsiteX33" fmla="*/ 4001129 w 4765522"/>
              <a:gd name="connsiteY33" fmla="*/ 3265380 h 4324634"/>
              <a:gd name="connsiteX34" fmla="*/ 4256114 w 4765522"/>
              <a:gd name="connsiteY34" fmla="*/ 3010395 h 4324634"/>
              <a:gd name="connsiteX35" fmla="*/ 3132833 w 4765522"/>
              <a:gd name="connsiteY35" fmla="*/ 3010395 h 4324634"/>
              <a:gd name="connsiteX36" fmla="*/ 3387818 w 4765522"/>
              <a:gd name="connsiteY36" fmla="*/ 3265380 h 4324634"/>
              <a:gd name="connsiteX37" fmla="*/ 3132833 w 4765522"/>
              <a:gd name="connsiteY37" fmla="*/ 3520365 h 4324634"/>
              <a:gd name="connsiteX38" fmla="*/ 2877848 w 4765522"/>
              <a:gd name="connsiteY38" fmla="*/ 3265380 h 4324634"/>
              <a:gd name="connsiteX39" fmla="*/ 3132833 w 4765522"/>
              <a:gd name="connsiteY39" fmla="*/ 3010395 h 4324634"/>
              <a:gd name="connsiteX40" fmla="*/ 2017414 w 4765522"/>
              <a:gd name="connsiteY40" fmla="*/ 3010395 h 4324634"/>
              <a:gd name="connsiteX41" fmla="*/ 2272399 w 4765522"/>
              <a:gd name="connsiteY41" fmla="*/ 3265380 h 4324634"/>
              <a:gd name="connsiteX42" fmla="*/ 2017414 w 4765522"/>
              <a:gd name="connsiteY42" fmla="*/ 3520365 h 4324634"/>
              <a:gd name="connsiteX43" fmla="*/ 1762429 w 4765522"/>
              <a:gd name="connsiteY43" fmla="*/ 3265380 h 4324634"/>
              <a:gd name="connsiteX44" fmla="*/ 2017414 w 4765522"/>
              <a:gd name="connsiteY44" fmla="*/ 3010395 h 4324634"/>
              <a:gd name="connsiteX45" fmla="*/ 2825053 w 4765522"/>
              <a:gd name="connsiteY45" fmla="*/ 754586 h 4324634"/>
              <a:gd name="connsiteX46" fmla="*/ 2884587 w 4765522"/>
              <a:gd name="connsiteY46" fmla="*/ 778996 h 4324634"/>
              <a:gd name="connsiteX47" fmla="*/ 2884025 w 4765522"/>
              <a:gd name="connsiteY47" fmla="*/ 898626 h 4324634"/>
              <a:gd name="connsiteX48" fmla="*/ 2153892 w 4765522"/>
              <a:gd name="connsiteY48" fmla="*/ 1628759 h 4324634"/>
              <a:gd name="connsiteX49" fmla="*/ 2130865 w 4765522"/>
              <a:gd name="connsiteY49" fmla="*/ 1745018 h 4324634"/>
              <a:gd name="connsiteX50" fmla="*/ 1788264 w 4765522"/>
              <a:gd name="connsiteY50" fmla="*/ 2306659 h 4324634"/>
              <a:gd name="connsiteX51" fmla="*/ 1653470 w 4765522"/>
              <a:gd name="connsiteY51" fmla="*/ 2367878 h 4324634"/>
              <a:gd name="connsiteX52" fmla="*/ 1428814 w 4765522"/>
              <a:gd name="connsiteY52" fmla="*/ 2288687 h 4324634"/>
              <a:gd name="connsiteX53" fmla="*/ 1395677 w 4765522"/>
              <a:gd name="connsiteY53" fmla="*/ 2246564 h 4324634"/>
              <a:gd name="connsiteX54" fmla="*/ 1333897 w 4765522"/>
              <a:gd name="connsiteY54" fmla="*/ 1982592 h 4324634"/>
              <a:gd name="connsiteX55" fmla="*/ 1333897 w 4765522"/>
              <a:gd name="connsiteY55" fmla="*/ 4324634 h 4324634"/>
              <a:gd name="connsiteX56" fmla="*/ 1002529 w 4765522"/>
              <a:gd name="connsiteY56" fmla="*/ 4324634 h 4324634"/>
              <a:gd name="connsiteX57" fmla="*/ 1002529 w 4765522"/>
              <a:gd name="connsiteY57" fmla="*/ 2824492 h 4324634"/>
              <a:gd name="connsiteX58" fmla="*/ 834037 w 4765522"/>
              <a:gd name="connsiteY58" fmla="*/ 2824492 h 4324634"/>
              <a:gd name="connsiteX59" fmla="*/ 834037 w 4765522"/>
              <a:gd name="connsiteY59" fmla="*/ 4324634 h 4324634"/>
              <a:gd name="connsiteX60" fmla="*/ 502107 w 4765522"/>
              <a:gd name="connsiteY60" fmla="*/ 4324634 h 4324634"/>
              <a:gd name="connsiteX61" fmla="*/ 502107 w 4765522"/>
              <a:gd name="connsiteY61" fmla="*/ 1993264 h 4324634"/>
              <a:gd name="connsiteX62" fmla="*/ 326875 w 4765522"/>
              <a:gd name="connsiteY62" fmla="*/ 2718342 h 4324634"/>
              <a:gd name="connsiteX63" fmla="*/ 168492 w 4765522"/>
              <a:gd name="connsiteY63" fmla="*/ 2843026 h 4324634"/>
              <a:gd name="connsiteX64" fmla="*/ 0 w 4765522"/>
              <a:gd name="connsiteY64" fmla="*/ 2674534 h 4324634"/>
              <a:gd name="connsiteX65" fmla="*/ 242067 w 4765522"/>
              <a:gd name="connsiteY65" fmla="*/ 1641115 h 4324634"/>
              <a:gd name="connsiteX66" fmla="*/ 292053 w 4765522"/>
              <a:gd name="connsiteY66" fmla="*/ 1549006 h 4324634"/>
              <a:gd name="connsiteX67" fmla="*/ 641955 w 4765522"/>
              <a:gd name="connsiteY67" fmla="*/ 1365911 h 4324634"/>
              <a:gd name="connsiteX68" fmla="*/ 917159 w 4765522"/>
              <a:gd name="connsiteY68" fmla="*/ 1324350 h 4324634"/>
              <a:gd name="connsiteX69" fmla="*/ 1191802 w 4765522"/>
              <a:gd name="connsiteY69" fmla="*/ 1357486 h 4324634"/>
              <a:gd name="connsiteX70" fmla="*/ 1542266 w 4765522"/>
              <a:gd name="connsiteY70" fmla="*/ 1540581 h 4324634"/>
              <a:gd name="connsiteX71" fmla="*/ 1592252 w 4765522"/>
              <a:gd name="connsiteY71" fmla="*/ 1632690 h 4324634"/>
              <a:gd name="connsiteX72" fmla="*/ 1655155 w 4765522"/>
              <a:gd name="connsiteY72" fmla="*/ 1900593 h 4324634"/>
              <a:gd name="connsiteX73" fmla="*/ 1876442 w 4765522"/>
              <a:gd name="connsiteY73" fmla="*/ 1546197 h 4324634"/>
              <a:gd name="connsiteX74" fmla="*/ 2039879 w 4765522"/>
              <a:gd name="connsiteY74" fmla="*/ 1504636 h 4324634"/>
              <a:gd name="connsiteX75" fmla="*/ 2765519 w 4765522"/>
              <a:gd name="connsiteY75" fmla="*/ 778996 h 4324634"/>
              <a:gd name="connsiteX76" fmla="*/ 2825053 w 4765522"/>
              <a:gd name="connsiteY76" fmla="*/ 754586 h 4324634"/>
              <a:gd name="connsiteX77" fmla="*/ 917160 w 4765522"/>
              <a:gd name="connsiteY77" fmla="*/ 573997 h 4324634"/>
              <a:gd name="connsiteX78" fmla="*/ 1250774 w 4765522"/>
              <a:gd name="connsiteY78" fmla="*/ 907612 h 4324634"/>
              <a:gd name="connsiteX79" fmla="*/ 917160 w 4765522"/>
              <a:gd name="connsiteY79" fmla="*/ 1241226 h 4324634"/>
              <a:gd name="connsiteX80" fmla="*/ 583545 w 4765522"/>
              <a:gd name="connsiteY80" fmla="*/ 907611 h 4324634"/>
              <a:gd name="connsiteX81" fmla="*/ 917160 w 4765522"/>
              <a:gd name="connsiteY81" fmla="*/ 573997 h 4324634"/>
              <a:gd name="connsiteX82" fmla="*/ 1283349 w 4765522"/>
              <a:gd name="connsiteY82" fmla="*/ 0 h 4324634"/>
              <a:gd name="connsiteX83" fmla="*/ 4035389 w 4765522"/>
              <a:gd name="connsiteY83" fmla="*/ 0 h 4324634"/>
              <a:gd name="connsiteX84" fmla="*/ 4260045 w 4765522"/>
              <a:gd name="connsiteY84" fmla="*/ 224656 h 4324634"/>
              <a:gd name="connsiteX85" fmla="*/ 4260045 w 4765522"/>
              <a:gd name="connsiteY85" fmla="*/ 2078071 h 4324634"/>
              <a:gd name="connsiteX86" fmla="*/ 4035389 w 4765522"/>
              <a:gd name="connsiteY86" fmla="*/ 2302727 h 4324634"/>
              <a:gd name="connsiteX87" fmla="*/ 1981469 w 4765522"/>
              <a:gd name="connsiteY87" fmla="*/ 2302727 h 4324634"/>
              <a:gd name="connsiteX88" fmla="*/ 2118509 w 4765522"/>
              <a:gd name="connsiteY88" fmla="*/ 2078071 h 4324634"/>
              <a:gd name="connsiteX89" fmla="*/ 4035389 w 4765522"/>
              <a:gd name="connsiteY89" fmla="*/ 2078071 h 4324634"/>
              <a:gd name="connsiteX90" fmla="*/ 4035389 w 4765522"/>
              <a:gd name="connsiteY90" fmla="*/ 224656 h 4324634"/>
              <a:gd name="connsiteX91" fmla="*/ 1283349 w 4765522"/>
              <a:gd name="connsiteY91" fmla="*/ 224656 h 4324634"/>
              <a:gd name="connsiteX92" fmla="*/ 1283349 w 4765522"/>
              <a:gd name="connsiteY92" fmla="*/ 561641 h 4324634"/>
              <a:gd name="connsiteX93" fmla="*/ 1058693 w 4765522"/>
              <a:gd name="connsiteY93" fmla="*/ 426847 h 4324634"/>
              <a:gd name="connsiteX94" fmla="*/ 1058693 w 4765522"/>
              <a:gd name="connsiteY94" fmla="*/ 224656 h 4324634"/>
              <a:gd name="connsiteX95" fmla="*/ 1283349 w 4765522"/>
              <a:gd name="connsiteY95" fmla="*/ 0 h 43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765522" h="4324634">
                <a:moveTo>
                  <a:pt x="4260046" y="3590569"/>
                </a:moveTo>
                <a:cubicBezTo>
                  <a:pt x="4330672" y="3590692"/>
                  <a:pt x="4400894" y="3601296"/>
                  <a:pt x="4468414" y="3622021"/>
                </a:cubicBezTo>
                <a:cubicBezTo>
                  <a:pt x="4557867" y="3645610"/>
                  <a:pt x="4641703" y="3686857"/>
                  <a:pt x="4714975" y="3743335"/>
                </a:cubicBezTo>
                <a:cubicBezTo>
                  <a:pt x="4746157" y="3767974"/>
                  <a:pt x="4764691" y="3805262"/>
                  <a:pt x="4765522" y="3844992"/>
                </a:cubicBezTo>
                <a:lnTo>
                  <a:pt x="4765522" y="4099977"/>
                </a:lnTo>
                <a:lnTo>
                  <a:pt x="3754569" y="4099977"/>
                </a:lnTo>
                <a:lnTo>
                  <a:pt x="3754569" y="3844992"/>
                </a:lnTo>
                <a:cubicBezTo>
                  <a:pt x="3755400" y="3805262"/>
                  <a:pt x="3773935" y="3767974"/>
                  <a:pt x="3805117" y="3743335"/>
                </a:cubicBezTo>
                <a:cubicBezTo>
                  <a:pt x="3879843" y="3689232"/>
                  <a:pt x="3963218" y="3648210"/>
                  <a:pt x="4051677" y="3622021"/>
                </a:cubicBezTo>
                <a:cubicBezTo>
                  <a:pt x="4119405" y="3602234"/>
                  <a:pt x="4189492" y="3591659"/>
                  <a:pt x="4260046" y="3590569"/>
                </a:cubicBezTo>
                <a:close/>
                <a:moveTo>
                  <a:pt x="3136764" y="3590569"/>
                </a:moveTo>
                <a:cubicBezTo>
                  <a:pt x="3207390" y="3590692"/>
                  <a:pt x="3277612" y="3601296"/>
                  <a:pt x="3345132" y="3622021"/>
                </a:cubicBezTo>
                <a:cubicBezTo>
                  <a:pt x="3434585" y="3645610"/>
                  <a:pt x="3518421" y="3686857"/>
                  <a:pt x="3591693" y="3743335"/>
                </a:cubicBezTo>
                <a:cubicBezTo>
                  <a:pt x="3622875" y="3767974"/>
                  <a:pt x="3641409" y="3805262"/>
                  <a:pt x="3642240" y="3844992"/>
                </a:cubicBezTo>
                <a:lnTo>
                  <a:pt x="3642240" y="4099977"/>
                </a:lnTo>
                <a:lnTo>
                  <a:pt x="2631287" y="4099977"/>
                </a:lnTo>
                <a:lnTo>
                  <a:pt x="2631287" y="3844992"/>
                </a:lnTo>
                <a:cubicBezTo>
                  <a:pt x="2632118" y="3805262"/>
                  <a:pt x="2650652" y="3767974"/>
                  <a:pt x="2681835" y="3743335"/>
                </a:cubicBezTo>
                <a:cubicBezTo>
                  <a:pt x="2756561" y="3689232"/>
                  <a:pt x="2839937" y="3648210"/>
                  <a:pt x="2928395" y="3622021"/>
                </a:cubicBezTo>
                <a:cubicBezTo>
                  <a:pt x="2996123" y="3602234"/>
                  <a:pt x="3066210" y="3591659"/>
                  <a:pt x="3136764" y="3590569"/>
                </a:cubicBezTo>
                <a:close/>
                <a:moveTo>
                  <a:pt x="2013483" y="3590569"/>
                </a:moveTo>
                <a:cubicBezTo>
                  <a:pt x="2084109" y="3590692"/>
                  <a:pt x="2154331" y="3601296"/>
                  <a:pt x="2221851" y="3622021"/>
                </a:cubicBezTo>
                <a:cubicBezTo>
                  <a:pt x="2311304" y="3645610"/>
                  <a:pt x="2395140" y="3686857"/>
                  <a:pt x="2468412" y="3743335"/>
                </a:cubicBezTo>
                <a:cubicBezTo>
                  <a:pt x="2499594" y="3767974"/>
                  <a:pt x="2518128" y="3805262"/>
                  <a:pt x="2518959" y="3844992"/>
                </a:cubicBezTo>
                <a:lnTo>
                  <a:pt x="2518959" y="4099977"/>
                </a:lnTo>
                <a:lnTo>
                  <a:pt x="1508006" y="4099977"/>
                </a:lnTo>
                <a:lnTo>
                  <a:pt x="1508006" y="3844992"/>
                </a:lnTo>
                <a:cubicBezTo>
                  <a:pt x="1508837" y="3805262"/>
                  <a:pt x="1527371" y="3767974"/>
                  <a:pt x="1558554" y="3743335"/>
                </a:cubicBezTo>
                <a:cubicBezTo>
                  <a:pt x="1633280" y="3689232"/>
                  <a:pt x="1716656" y="3648210"/>
                  <a:pt x="1805114" y="3622021"/>
                </a:cubicBezTo>
                <a:cubicBezTo>
                  <a:pt x="1872842" y="3602234"/>
                  <a:pt x="1942929" y="3591659"/>
                  <a:pt x="2013483" y="3590569"/>
                </a:cubicBezTo>
                <a:close/>
                <a:moveTo>
                  <a:pt x="4256114" y="3010395"/>
                </a:moveTo>
                <a:cubicBezTo>
                  <a:pt x="4396938" y="3010395"/>
                  <a:pt x="4511099" y="3124556"/>
                  <a:pt x="4511099" y="3265380"/>
                </a:cubicBezTo>
                <a:cubicBezTo>
                  <a:pt x="4511099" y="3406204"/>
                  <a:pt x="4396938" y="3520365"/>
                  <a:pt x="4256114" y="3520365"/>
                </a:cubicBezTo>
                <a:cubicBezTo>
                  <a:pt x="4115290" y="3520365"/>
                  <a:pt x="4001129" y="3406204"/>
                  <a:pt x="4001129" y="3265380"/>
                </a:cubicBezTo>
                <a:cubicBezTo>
                  <a:pt x="4001129" y="3124556"/>
                  <a:pt x="4115290" y="3010395"/>
                  <a:pt x="4256114" y="3010395"/>
                </a:cubicBezTo>
                <a:close/>
                <a:moveTo>
                  <a:pt x="3132833" y="3010395"/>
                </a:moveTo>
                <a:cubicBezTo>
                  <a:pt x="3273657" y="3010395"/>
                  <a:pt x="3387818" y="3124556"/>
                  <a:pt x="3387818" y="3265380"/>
                </a:cubicBezTo>
                <a:cubicBezTo>
                  <a:pt x="3387818" y="3406204"/>
                  <a:pt x="3273657" y="3520365"/>
                  <a:pt x="3132833" y="3520365"/>
                </a:cubicBezTo>
                <a:cubicBezTo>
                  <a:pt x="2992009" y="3520365"/>
                  <a:pt x="2877848" y="3406204"/>
                  <a:pt x="2877848" y="3265380"/>
                </a:cubicBezTo>
                <a:cubicBezTo>
                  <a:pt x="2877848" y="3124556"/>
                  <a:pt x="2992009" y="3010395"/>
                  <a:pt x="3132833" y="3010395"/>
                </a:cubicBezTo>
                <a:close/>
                <a:moveTo>
                  <a:pt x="2017414" y="3010395"/>
                </a:moveTo>
                <a:cubicBezTo>
                  <a:pt x="2158238" y="3010395"/>
                  <a:pt x="2272399" y="3124556"/>
                  <a:pt x="2272399" y="3265380"/>
                </a:cubicBezTo>
                <a:cubicBezTo>
                  <a:pt x="2272399" y="3406204"/>
                  <a:pt x="2158238" y="3520365"/>
                  <a:pt x="2017414" y="3520365"/>
                </a:cubicBezTo>
                <a:cubicBezTo>
                  <a:pt x="1876590" y="3520365"/>
                  <a:pt x="1762429" y="3406204"/>
                  <a:pt x="1762429" y="3265380"/>
                </a:cubicBezTo>
                <a:cubicBezTo>
                  <a:pt x="1762429" y="3124556"/>
                  <a:pt x="1876590" y="3010395"/>
                  <a:pt x="2017414" y="3010395"/>
                </a:cubicBezTo>
                <a:close/>
                <a:moveTo>
                  <a:pt x="2825053" y="754586"/>
                </a:moveTo>
                <a:cubicBezTo>
                  <a:pt x="2846566" y="754586"/>
                  <a:pt x="2868078" y="762723"/>
                  <a:pt x="2884587" y="778996"/>
                </a:cubicBezTo>
                <a:cubicBezTo>
                  <a:pt x="2917347" y="812234"/>
                  <a:pt x="2917095" y="865697"/>
                  <a:pt x="2884025" y="898626"/>
                </a:cubicBezTo>
                <a:lnTo>
                  <a:pt x="2153892" y="1628759"/>
                </a:lnTo>
                <a:cubicBezTo>
                  <a:pt x="2160980" y="1669028"/>
                  <a:pt x="2152763" y="1710489"/>
                  <a:pt x="2130865" y="1745018"/>
                </a:cubicBezTo>
                <a:lnTo>
                  <a:pt x="1788264" y="2306659"/>
                </a:lnTo>
                <a:cubicBezTo>
                  <a:pt x="1758980" y="2351444"/>
                  <a:pt x="1706467" y="2375297"/>
                  <a:pt x="1653470" y="2367878"/>
                </a:cubicBezTo>
                <a:cubicBezTo>
                  <a:pt x="1572077" y="2365991"/>
                  <a:pt x="1493397" y="2338257"/>
                  <a:pt x="1428814" y="2288687"/>
                </a:cubicBezTo>
                <a:cubicBezTo>
                  <a:pt x="1412088" y="2280228"/>
                  <a:pt x="1399963" y="2264811"/>
                  <a:pt x="1395677" y="2246564"/>
                </a:cubicBezTo>
                <a:lnTo>
                  <a:pt x="1333897" y="1982592"/>
                </a:lnTo>
                <a:lnTo>
                  <a:pt x="1333897" y="4324634"/>
                </a:lnTo>
                <a:lnTo>
                  <a:pt x="1002529" y="4324634"/>
                </a:lnTo>
                <a:lnTo>
                  <a:pt x="1002529" y="2824492"/>
                </a:lnTo>
                <a:lnTo>
                  <a:pt x="834037" y="2824492"/>
                </a:lnTo>
                <a:lnTo>
                  <a:pt x="834037" y="4324634"/>
                </a:lnTo>
                <a:lnTo>
                  <a:pt x="502107" y="4324634"/>
                </a:lnTo>
                <a:lnTo>
                  <a:pt x="502107" y="1993264"/>
                </a:lnTo>
                <a:lnTo>
                  <a:pt x="326875" y="2718342"/>
                </a:lnTo>
                <a:cubicBezTo>
                  <a:pt x="307504" y="2790383"/>
                  <a:pt x="243067" y="2841111"/>
                  <a:pt x="168492" y="2843026"/>
                </a:cubicBezTo>
                <a:cubicBezTo>
                  <a:pt x="75437" y="2843026"/>
                  <a:pt x="0" y="2767592"/>
                  <a:pt x="0" y="2674534"/>
                </a:cubicBezTo>
                <a:cubicBezTo>
                  <a:pt x="0" y="2657685"/>
                  <a:pt x="242067" y="1641115"/>
                  <a:pt x="242067" y="1641115"/>
                </a:cubicBezTo>
                <a:cubicBezTo>
                  <a:pt x="250140" y="1606473"/>
                  <a:pt x="267409" y="1574656"/>
                  <a:pt x="292053" y="1549006"/>
                </a:cubicBezTo>
                <a:cubicBezTo>
                  <a:pt x="393356" y="1462322"/>
                  <a:pt x="512986" y="1399722"/>
                  <a:pt x="641955" y="1365911"/>
                </a:cubicBezTo>
                <a:cubicBezTo>
                  <a:pt x="731408" y="1339766"/>
                  <a:pt x="823978" y="1325787"/>
                  <a:pt x="917159" y="1324350"/>
                </a:cubicBezTo>
                <a:cubicBezTo>
                  <a:pt x="1009521" y="1327068"/>
                  <a:pt x="1101445" y="1338160"/>
                  <a:pt x="1191802" y="1357486"/>
                </a:cubicBezTo>
                <a:cubicBezTo>
                  <a:pt x="1319614" y="1394661"/>
                  <a:pt x="1438749" y="1456902"/>
                  <a:pt x="1542266" y="1540581"/>
                </a:cubicBezTo>
                <a:cubicBezTo>
                  <a:pt x="1566691" y="1566389"/>
                  <a:pt x="1583922" y="1598149"/>
                  <a:pt x="1592252" y="1632690"/>
                </a:cubicBezTo>
                <a:lnTo>
                  <a:pt x="1655155" y="1900593"/>
                </a:lnTo>
                <a:cubicBezTo>
                  <a:pt x="1655155" y="1900593"/>
                  <a:pt x="1864647" y="1557992"/>
                  <a:pt x="1876442" y="1546197"/>
                </a:cubicBezTo>
                <a:cubicBezTo>
                  <a:pt x="1919570" y="1504114"/>
                  <a:pt x="1981890" y="1488270"/>
                  <a:pt x="2039879" y="1504636"/>
                </a:cubicBezTo>
                <a:lnTo>
                  <a:pt x="2765519" y="778996"/>
                </a:lnTo>
                <a:cubicBezTo>
                  <a:pt x="2782029" y="762723"/>
                  <a:pt x="2803541" y="754586"/>
                  <a:pt x="2825053" y="754586"/>
                </a:cubicBezTo>
                <a:close/>
                <a:moveTo>
                  <a:pt x="917160" y="573997"/>
                </a:moveTo>
                <a:cubicBezTo>
                  <a:pt x="1101410" y="573997"/>
                  <a:pt x="1250774" y="723361"/>
                  <a:pt x="1250774" y="907612"/>
                </a:cubicBezTo>
                <a:cubicBezTo>
                  <a:pt x="1250774" y="1091862"/>
                  <a:pt x="1101410" y="1241226"/>
                  <a:pt x="917160" y="1241226"/>
                </a:cubicBezTo>
                <a:cubicBezTo>
                  <a:pt x="732909" y="1241226"/>
                  <a:pt x="583545" y="1091862"/>
                  <a:pt x="583545" y="907611"/>
                </a:cubicBezTo>
                <a:cubicBezTo>
                  <a:pt x="583545" y="723361"/>
                  <a:pt x="732909" y="573997"/>
                  <a:pt x="917160" y="573997"/>
                </a:cubicBezTo>
                <a:close/>
                <a:moveTo>
                  <a:pt x="1283349" y="0"/>
                </a:moveTo>
                <a:lnTo>
                  <a:pt x="4035389" y="0"/>
                </a:lnTo>
                <a:cubicBezTo>
                  <a:pt x="4159461" y="0"/>
                  <a:pt x="4260045" y="100584"/>
                  <a:pt x="4260045" y="224656"/>
                </a:cubicBezTo>
                <a:lnTo>
                  <a:pt x="4260045" y="2078071"/>
                </a:lnTo>
                <a:cubicBezTo>
                  <a:pt x="4260045" y="2202143"/>
                  <a:pt x="4159461" y="2302727"/>
                  <a:pt x="4035389" y="2302727"/>
                </a:cubicBezTo>
                <a:lnTo>
                  <a:pt x="1981469" y="2302727"/>
                </a:lnTo>
                <a:lnTo>
                  <a:pt x="2118509" y="2078071"/>
                </a:lnTo>
                <a:lnTo>
                  <a:pt x="4035389" y="2078071"/>
                </a:lnTo>
                <a:lnTo>
                  <a:pt x="4035389" y="224656"/>
                </a:lnTo>
                <a:lnTo>
                  <a:pt x="1283349" y="224656"/>
                </a:lnTo>
                <a:lnTo>
                  <a:pt x="1283349" y="561641"/>
                </a:lnTo>
                <a:cubicBezTo>
                  <a:pt x="1222310" y="496872"/>
                  <a:pt x="1144568" y="450222"/>
                  <a:pt x="1058693" y="426847"/>
                </a:cubicBezTo>
                <a:lnTo>
                  <a:pt x="1058693" y="224656"/>
                </a:lnTo>
                <a:cubicBezTo>
                  <a:pt x="1058693" y="100584"/>
                  <a:pt x="1159277" y="0"/>
                  <a:pt x="1283349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 w="561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4670414" y="2767280"/>
            <a:ext cx="284475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861440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02445" y="304757"/>
            <a:ext cx="838069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Battery Pack Test </a:t>
            </a:r>
          </a:p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364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BET/BEV3 Batter Pack Tests and Cover Leak Test are part of the Pack Main Line that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part of a larger BET/BEV3 Battery Pack Assembly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334153" y="3213937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  <p:pic>
        <p:nvPicPr>
          <p:cNvPr id="11" name="Picture 10" descr="A picture containing music&#10;&#10;Description automatically generated">
            <a:extLst>
              <a:ext uri="{FF2B5EF4-FFF2-40B4-BE49-F238E27FC236}">
                <a16:creationId xmlns:a16="http://schemas.microsoft.com/office/drawing/2014/main" id="{E74189C4-299B-905B-718F-FE48F770C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81" y="3321478"/>
            <a:ext cx="5271436" cy="17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13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1B7C6CC-E0B4-FDD3-5A0A-FFAAFFF64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3314"/>
              </p:ext>
            </p:extLst>
          </p:nvPr>
        </p:nvGraphicFramePr>
        <p:xfrm>
          <a:off x="3017518" y="1159097"/>
          <a:ext cx="6150544" cy="52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023">
                  <a:extLst>
                    <a:ext uri="{9D8B030D-6E8A-4147-A177-3AD203B41FA5}">
                      <a16:colId xmlns:a16="http://schemas.microsoft.com/office/drawing/2014/main" val="273679040"/>
                    </a:ext>
                  </a:extLst>
                </a:gridCol>
                <a:gridCol w="3070461">
                  <a:extLst>
                    <a:ext uri="{9D8B030D-6E8A-4147-A177-3AD203B41FA5}">
                      <a16:colId xmlns:a16="http://schemas.microsoft.com/office/drawing/2014/main" val="3301082624"/>
                    </a:ext>
                  </a:extLst>
                </a:gridCol>
                <a:gridCol w="1183907">
                  <a:extLst>
                    <a:ext uri="{9D8B030D-6E8A-4147-A177-3AD203B41FA5}">
                      <a16:colId xmlns:a16="http://schemas.microsoft.com/office/drawing/2014/main" val="1075109504"/>
                    </a:ext>
                  </a:extLst>
                </a:gridCol>
                <a:gridCol w="1049153">
                  <a:extLst>
                    <a:ext uri="{9D8B030D-6E8A-4147-A177-3AD203B41FA5}">
                      <a16:colId xmlns:a16="http://schemas.microsoft.com/office/drawing/2014/main" val="432193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Pack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Assembly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Modules Per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Layers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1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83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478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29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463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68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42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05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10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79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107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693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All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76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28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F76EF-B751-8DE1-DB26-954B9BF2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007" y="1076980"/>
            <a:ext cx="7029985" cy="54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DD8D4-847C-E5ED-A94C-AFEA3455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91" y="1099347"/>
            <a:ext cx="6338399" cy="52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124B4-E8AE-6675-B218-2AEEECD1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06" y="1492660"/>
            <a:ext cx="2650437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CFD0CBA-8417-7A04-28F7-51486BEA5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7" name="Picture 6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0A2F011F-FF46-0237-652E-72B665358C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942438" y="2767280"/>
            <a:ext cx="10300705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Test and Review</a:t>
            </a:r>
          </a:p>
        </p:txBody>
      </p:sp>
    </p:spTree>
    <p:extLst>
      <p:ext uri="{BB962C8B-B14F-4D97-AF65-F5344CB8AC3E}">
        <p14:creationId xmlns:p14="http://schemas.microsoft.com/office/powerpoint/2010/main" val="2458256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2E4F-435B-2AF4-5478-875DD373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18" y="1099347"/>
            <a:ext cx="2041262" cy="5183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CAD40-8582-1C97-9CC6-0E12F38B8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72" y="1159503"/>
            <a:ext cx="1930949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97253" y="2429140"/>
            <a:ext cx="959108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Guided Cart (AGC)</a:t>
            </a:r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360A594C-111B-476F-25E3-D22FB45F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1145" y="3352470"/>
            <a:ext cx="914400" cy="914400"/>
          </a:xfrm>
          <a:prstGeom prst="rect">
            <a:avLst/>
          </a:prstGeom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CEAA9E54-1E95-AE07-59C6-7B782484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577" y="338330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DC0DEB6-C058-4791-D961-AE3B4D88F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4361" y="33763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2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9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1DA59-6726-7035-CA80-349D10EF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76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0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512160" y="2130510"/>
            <a:ext cx="1116126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and Coolant Leak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Station EP280 and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4570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0" y="2397948"/>
            <a:ext cx="6309741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(1 of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3B741-814F-DFEA-BCE0-8D6A54C9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70" y="1176349"/>
            <a:ext cx="3896269" cy="5106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2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(2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94A43-1E96-C5F6-5CA9-1B897D88B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3" y="1784101"/>
            <a:ext cx="5236314" cy="32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8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(3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F5E22-4BCB-6D85-E89F-03BE2CB2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1" y="1419794"/>
            <a:ext cx="5137021" cy="4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7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40646" y="330832"/>
            <a:ext cx="87043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Under Mezzanine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157836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CDBB1-DAF4-478F-AAB0-BDD4A7BC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4" y="1325895"/>
            <a:ext cx="6099661" cy="4597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BE2F4-B1D5-0641-E3CC-C9E2E048E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076" y="2373396"/>
            <a:ext cx="4431966" cy="21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5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2" y="2455827"/>
            <a:ext cx="8743098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&amp;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77681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4492" y="2024879"/>
            <a:ext cx="460985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Leak Test Cart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D292B-7400-DCBD-EA77-D7256D35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32" y="3871539"/>
            <a:ext cx="6030167" cy="1057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AE81E-DBA6-486F-A035-9CA91927E35B}"/>
              </a:ext>
            </a:extLst>
          </p:cNvPr>
          <p:cNvSpPr txBox="1"/>
          <p:nvPr/>
        </p:nvSpPr>
        <p:spPr>
          <a:xfrm>
            <a:off x="622350" y="2948209"/>
            <a:ext cx="11114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Leak Test Cart pressurizes the batter pack coolant circuit and determines if it is leak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using a differential pressure decay test method.</a:t>
            </a:r>
          </a:p>
        </p:txBody>
      </p:sp>
    </p:spTree>
    <p:extLst>
      <p:ext uri="{BB962C8B-B14F-4D97-AF65-F5344CB8AC3E}">
        <p14:creationId xmlns:p14="http://schemas.microsoft.com/office/powerpoint/2010/main" val="1167321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24993" y="2092256"/>
            <a:ext cx="713560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FLIR Thermal Camera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98971-81FA-DB8D-A4B8-B668A26A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9"/>
          <a:stretch/>
        </p:blipFill>
        <p:spPr>
          <a:xfrm>
            <a:off x="3082471" y="3508436"/>
            <a:ext cx="6020640" cy="92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B9465-CD8D-7D0D-CAF8-D90D39F5A12E}"/>
              </a:ext>
            </a:extLst>
          </p:cNvPr>
          <p:cNvSpPr txBox="1"/>
          <p:nvPr/>
        </p:nvSpPr>
        <p:spPr>
          <a:xfrm>
            <a:off x="3520196" y="2935727"/>
            <a:ext cx="514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FLIR Thermal Cameras detect heat.</a:t>
            </a:r>
          </a:p>
        </p:txBody>
      </p:sp>
    </p:spTree>
    <p:extLst>
      <p:ext uri="{BB962C8B-B14F-4D97-AF65-F5344CB8AC3E}">
        <p14:creationId xmlns:p14="http://schemas.microsoft.com/office/powerpoint/2010/main" val="293528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625" y="2419514"/>
            <a:ext cx="385875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Load Cycler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864404" y="3342844"/>
            <a:ext cx="10456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Load Cycler charges and discharges the Battery Pack for the electrical test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controlled by the Baur Test Computer.</a:t>
            </a:r>
          </a:p>
        </p:txBody>
      </p:sp>
    </p:spTree>
    <p:extLst>
      <p:ext uri="{BB962C8B-B14F-4D97-AF65-F5344CB8AC3E}">
        <p14:creationId xmlns:p14="http://schemas.microsoft.com/office/powerpoint/2010/main" val="3154442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19659" y="2419514"/>
            <a:ext cx="655269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Small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21331" y="330832"/>
            <a:ext cx="49429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X1 LV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42D50-116D-5B7F-C7E0-A5DAC0EF8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10" y="1650473"/>
            <a:ext cx="4459579" cy="40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4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1744" y="3508967"/>
            <a:ext cx="53020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Ground Connector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867C4-6496-C4CD-3440-12E38942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4302067"/>
            <a:ext cx="2099533" cy="1954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863AA-2603-6B76-AB58-563F29647C49}"/>
              </a:ext>
            </a:extLst>
          </p:cNvPr>
          <p:cNvSpPr txBox="1"/>
          <p:nvPr/>
        </p:nvSpPr>
        <p:spPr>
          <a:xfrm>
            <a:off x="2672305" y="457759"/>
            <a:ext cx="684097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BEV3 Ground Connector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69774-1D65-2B28-9E07-6D48C199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1250859"/>
            <a:ext cx="2099533" cy="19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01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1376" y="160751"/>
            <a:ext cx="51828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Outlet Coolant Connector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D19F-042B-D293-1203-8B9C7D5424E0}"/>
              </a:ext>
            </a:extLst>
          </p:cNvPr>
          <p:cNvSpPr txBox="1"/>
          <p:nvPr/>
        </p:nvSpPr>
        <p:spPr>
          <a:xfrm>
            <a:off x="2386014" y="2313182"/>
            <a:ext cx="697973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Outlet / BEV3 Inlet Coolant Connector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A9E53-8879-993E-8588-722FF29D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85" y="2907599"/>
            <a:ext cx="2188842" cy="160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08132-C60A-6C52-EEBD-CBAE6BB4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33" y="677810"/>
            <a:ext cx="2143694" cy="1486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3F2CC-B58A-E8EE-BDE3-0F183D83D98B}"/>
              </a:ext>
            </a:extLst>
          </p:cNvPr>
          <p:cNvSpPr txBox="1"/>
          <p:nvPr/>
        </p:nvSpPr>
        <p:spPr>
          <a:xfrm>
            <a:off x="3734644" y="4614969"/>
            <a:ext cx="471629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Inlet Coolant Connector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A73293-FBF6-C709-9A56-7ECF6C878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71"/>
          <a:stretch/>
        </p:blipFill>
        <p:spPr>
          <a:xfrm>
            <a:off x="4684543" y="5051320"/>
            <a:ext cx="2263184" cy="15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26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156727" y="398208"/>
            <a:ext cx="987212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Connector &amp; BET ACEC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3B8FC-0792-79EC-B3EA-B9A87630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42" y="2126163"/>
            <a:ext cx="8242697" cy="26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9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415702" y="2419514"/>
            <a:ext cx="736060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Medium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9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03385" y="398208"/>
            <a:ext cx="97788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X8 LV Connector &amp; BET X9 LV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CDBA2-9EFB-EE36-F6F5-D4B8870F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67" y="1930428"/>
            <a:ext cx="6659065" cy="29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11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81187" y="2419514"/>
            <a:ext cx="662963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Large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3F2A9-7924-7277-AC65-B68CA779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23" y="4287360"/>
            <a:ext cx="5982535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6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15200" y="398208"/>
            <a:ext cx="49552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1D767-2CD5-D2C2-050A-3EFD9FC40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2"/>
          <a:stretch/>
        </p:blipFill>
        <p:spPr>
          <a:xfrm>
            <a:off x="3478917" y="2195427"/>
            <a:ext cx="5234166" cy="2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9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87041" y="398208"/>
            <a:ext cx="701153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FPIM / BEV3 IPE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40096-2F70-7E33-6472-B14BAEBD8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27" y="2205771"/>
            <a:ext cx="5083145" cy="22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1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092" y="398208"/>
            <a:ext cx="46134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LPIM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C761-7FEA-BDC8-16F6-3652406C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92" y="2326235"/>
            <a:ext cx="4744281" cy="24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3272" y="398208"/>
            <a:ext cx="46390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RPIM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30E2C-B2DC-B3ED-F2B3-C5181634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25" y="2512986"/>
            <a:ext cx="5096331" cy="21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47627" y="398208"/>
            <a:ext cx="46903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203BE-0072-3A63-3385-4243BBA7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627" y="2295948"/>
            <a:ext cx="4874261" cy="22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6827" y="398208"/>
            <a:ext cx="68319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IPE / BEV3 RDU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74059-E68C-A70F-59E8-3DC5C9C5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237" y="2351238"/>
            <a:ext cx="4742367" cy="2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31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47119" y="2367171"/>
            <a:ext cx="8891344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Station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Equipment</a:t>
            </a:r>
          </a:p>
        </p:txBody>
      </p:sp>
    </p:spTree>
    <p:extLst>
      <p:ext uri="{BB962C8B-B14F-4D97-AF65-F5344CB8AC3E}">
        <p14:creationId xmlns:p14="http://schemas.microsoft.com/office/powerpoint/2010/main" val="2760752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1" y="2455827"/>
            <a:ext cx="8743099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8721575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7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84644" y="359707"/>
            <a:ext cx="341632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Gravity 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A7474-7E11-55E4-6C4D-5668B058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54" y="1234099"/>
            <a:ext cx="6747891" cy="51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8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8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916949"/>
              </p:ext>
            </p:extLst>
          </p:nvPr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69644" y="359707"/>
            <a:ext cx="704635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&amp; ACEC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0D4CB-719D-6E90-20BF-DE2B64EF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2" y="1311101"/>
            <a:ext cx="5456594" cy="4675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D61AE-D24B-9EA5-C0CF-A0DEB04A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9" y="1942548"/>
            <a:ext cx="5445707" cy="36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7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49131" y="359707"/>
            <a:ext cx="568739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LV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E26E3-4078-0576-6357-DB90444B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540" y="1697596"/>
            <a:ext cx="6702920" cy="37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39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3177" y="359707"/>
            <a:ext cx="63793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DCFC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6F12A-E914-0AE5-2AE7-B74CE2E3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15" y="1809424"/>
            <a:ext cx="8034318" cy="37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75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10" y="1663759"/>
            <a:ext cx="5683779" cy="38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17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50" y="1052659"/>
            <a:ext cx="3838729" cy="262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5E294-6807-D2CA-377E-CD353F90B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667" y="1094622"/>
            <a:ext cx="2608375" cy="2701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53410-97E5-FA50-83F6-5B8659F82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10" y="3796458"/>
            <a:ext cx="3140668" cy="2701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FF3E6-7316-3CCC-6851-3B9F64BF6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335" y="3796457"/>
            <a:ext cx="3720948" cy="2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31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7939" y="359707"/>
            <a:ext cx="32498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Hood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2965F-43E2-B086-57EF-0A0C8EED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7" y="1146655"/>
            <a:ext cx="5478387" cy="53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73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0649" y="359707"/>
            <a:ext cx="502438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Vacuum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4A0C4-8FB0-6D49-1FB6-8B63B398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85" y="1377263"/>
            <a:ext cx="7964011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15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8247" y="359707"/>
            <a:ext cx="5289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Vacuum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BF833-4B41-09C8-EF50-F63F890D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73" y="1006038"/>
            <a:ext cx="3924848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6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65186" y="359707"/>
            <a:ext cx="545534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Unico Drive Removal Cart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1474A-2033-366D-9253-C5ED7FF9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02" y="1338563"/>
            <a:ext cx="5573395" cy="46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82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43421" y="359707"/>
            <a:ext cx="54988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Solenoid Valve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9176B-2A05-5CAD-1C20-A0D71C23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21" y="1234099"/>
            <a:ext cx="5297511" cy="49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349892" y="2010136"/>
            <a:ext cx="5485797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70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41373" y="330832"/>
            <a:ext cx="830285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 Table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06208-1FF0-556A-691E-B87BF384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87" y="946840"/>
            <a:ext cx="2014003" cy="5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59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8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66A45-1EC5-1D1A-5192-2BE6AB3A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5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89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201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389432"/>
              </p:ext>
            </p:extLst>
          </p:nvPr>
        </p:nvGraphicFramePr>
        <p:xfrm>
          <a:off x="1319246" y="2013488"/>
          <a:ext cx="9553510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79527" y="311582"/>
            <a:ext cx="562654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SICK Safety Laser Scanner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A181D-E132-6B43-CE42-829A140C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34" y="1137849"/>
            <a:ext cx="6044132" cy="3582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E361D-2416-7C37-82CF-3E257502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87" y="5040504"/>
            <a:ext cx="6175408" cy="13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6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403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56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8FA58-63F3-E6D5-4DF2-EA7AE554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38" y="938663"/>
            <a:ext cx="6070781" cy="56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1563</Words>
  <Application>Microsoft Office PowerPoint</Application>
  <PresentationFormat>Widescreen</PresentationFormat>
  <Paragraphs>570</Paragraphs>
  <Slides>176</Slides>
  <Notes>176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8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12</cp:revision>
  <cp:lastPrinted>2023-02-09T16:09:04Z</cp:lastPrinted>
  <dcterms:created xsi:type="dcterms:W3CDTF">2023-02-07T20:58:21Z</dcterms:created>
  <dcterms:modified xsi:type="dcterms:W3CDTF">2023-05-09T23:24:53Z</dcterms:modified>
</cp:coreProperties>
</file>