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1"/>
  </p:notesMasterIdLst>
  <p:sldIdLst>
    <p:sldId id="256" r:id="rId2"/>
    <p:sldId id="257" r:id="rId3"/>
    <p:sldId id="259" r:id="rId4"/>
    <p:sldId id="260" r:id="rId5"/>
    <p:sldId id="263" r:id="rId6"/>
    <p:sldId id="265" r:id="rId7"/>
    <p:sldId id="472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86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12" r:id="rId38"/>
    <p:sldId id="313" r:id="rId39"/>
    <p:sldId id="314" r:id="rId40"/>
    <p:sldId id="315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8" r:id="rId53"/>
    <p:sldId id="329" r:id="rId54"/>
    <p:sldId id="330" r:id="rId55"/>
    <p:sldId id="331" r:id="rId56"/>
    <p:sldId id="332" r:id="rId57"/>
    <p:sldId id="333" r:id="rId58"/>
    <p:sldId id="334" r:id="rId59"/>
    <p:sldId id="335" r:id="rId60"/>
    <p:sldId id="336" r:id="rId61"/>
    <p:sldId id="337" r:id="rId62"/>
    <p:sldId id="338" r:id="rId63"/>
    <p:sldId id="339" r:id="rId64"/>
    <p:sldId id="340" r:id="rId65"/>
    <p:sldId id="341" r:id="rId66"/>
    <p:sldId id="342" r:id="rId67"/>
    <p:sldId id="343" r:id="rId68"/>
    <p:sldId id="344" r:id="rId69"/>
    <p:sldId id="345" r:id="rId70"/>
    <p:sldId id="346" r:id="rId71"/>
    <p:sldId id="347" r:id="rId72"/>
    <p:sldId id="348" r:id="rId73"/>
    <p:sldId id="349" r:id="rId74"/>
    <p:sldId id="350" r:id="rId75"/>
    <p:sldId id="351" r:id="rId76"/>
    <p:sldId id="352" r:id="rId77"/>
    <p:sldId id="353" r:id="rId78"/>
    <p:sldId id="367" r:id="rId79"/>
    <p:sldId id="368" r:id="rId80"/>
    <p:sldId id="369" r:id="rId81"/>
    <p:sldId id="370" r:id="rId82"/>
    <p:sldId id="371" r:id="rId83"/>
    <p:sldId id="372" r:id="rId84"/>
    <p:sldId id="373" r:id="rId85"/>
    <p:sldId id="375" r:id="rId86"/>
    <p:sldId id="376" r:id="rId87"/>
    <p:sldId id="377" r:id="rId88"/>
    <p:sldId id="378" r:id="rId89"/>
    <p:sldId id="379" r:id="rId90"/>
    <p:sldId id="380" r:id="rId91"/>
    <p:sldId id="381" r:id="rId92"/>
    <p:sldId id="382" r:id="rId93"/>
    <p:sldId id="383" r:id="rId94"/>
    <p:sldId id="384" r:id="rId95"/>
    <p:sldId id="385" r:id="rId96"/>
    <p:sldId id="386" r:id="rId97"/>
    <p:sldId id="387" r:id="rId98"/>
    <p:sldId id="388" r:id="rId99"/>
    <p:sldId id="389" r:id="rId100"/>
    <p:sldId id="390" r:id="rId101"/>
    <p:sldId id="391" r:id="rId102"/>
    <p:sldId id="392" r:id="rId103"/>
    <p:sldId id="393" r:id="rId104"/>
    <p:sldId id="394" r:id="rId105"/>
    <p:sldId id="395" r:id="rId106"/>
    <p:sldId id="396" r:id="rId107"/>
    <p:sldId id="397" r:id="rId108"/>
    <p:sldId id="398" r:id="rId109"/>
    <p:sldId id="399" r:id="rId110"/>
    <p:sldId id="400" r:id="rId111"/>
    <p:sldId id="401" r:id="rId112"/>
    <p:sldId id="402" r:id="rId113"/>
    <p:sldId id="403" r:id="rId114"/>
    <p:sldId id="404" r:id="rId115"/>
    <p:sldId id="405" r:id="rId116"/>
    <p:sldId id="406" r:id="rId117"/>
    <p:sldId id="407" r:id="rId118"/>
    <p:sldId id="408" r:id="rId119"/>
    <p:sldId id="409" r:id="rId120"/>
    <p:sldId id="410" r:id="rId121"/>
    <p:sldId id="411" r:id="rId122"/>
    <p:sldId id="412" r:id="rId123"/>
    <p:sldId id="413" r:id="rId124"/>
    <p:sldId id="414" r:id="rId125"/>
    <p:sldId id="415" r:id="rId126"/>
    <p:sldId id="416" r:id="rId127"/>
    <p:sldId id="417" r:id="rId128"/>
    <p:sldId id="418" r:id="rId129"/>
    <p:sldId id="421" r:id="rId130"/>
    <p:sldId id="422" r:id="rId131"/>
    <p:sldId id="365" r:id="rId132"/>
    <p:sldId id="473" r:id="rId133"/>
    <p:sldId id="474" r:id="rId134"/>
    <p:sldId id="475" r:id="rId135"/>
    <p:sldId id="425" r:id="rId136"/>
    <p:sldId id="424" r:id="rId137"/>
    <p:sldId id="477" r:id="rId138"/>
    <p:sldId id="478" r:id="rId139"/>
    <p:sldId id="469" r:id="rId14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2"/>
    <a:srgbClr val="0070C0"/>
    <a:srgbClr val="FF5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14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DF8B2E-E929-4270-B0CC-68E41CAC4C84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E5CA7E89-893C-4BC0-BF70-4E0A8FA2E6CC}">
      <dgm:prSet/>
      <dgm:spPr/>
      <dgm:t>
        <a:bodyPr/>
        <a:lstStyle/>
        <a:p>
          <a:r>
            <a:rPr lang="en-US" dirty="0"/>
            <a:t>Read the Entire Manual</a:t>
          </a:r>
        </a:p>
      </dgm:t>
    </dgm:pt>
    <dgm:pt modelId="{2022D92B-9A79-462D-B693-F3FA5CB8A62C}" type="parTrans" cxnId="{79F21ABE-CF79-4D67-894E-9426B8653B5C}">
      <dgm:prSet/>
      <dgm:spPr/>
      <dgm:t>
        <a:bodyPr/>
        <a:lstStyle/>
        <a:p>
          <a:endParaRPr lang="en-US"/>
        </a:p>
      </dgm:t>
    </dgm:pt>
    <dgm:pt modelId="{8359D670-7CBC-4BE1-9CD2-A02E947F7966}" type="sibTrans" cxnId="{79F21ABE-CF79-4D67-894E-9426B8653B5C}">
      <dgm:prSet/>
      <dgm:spPr/>
      <dgm:t>
        <a:bodyPr/>
        <a:lstStyle/>
        <a:p>
          <a:endParaRPr lang="en-US"/>
        </a:p>
      </dgm:t>
    </dgm:pt>
    <dgm:pt modelId="{16A7BBFD-B54D-47DD-877C-6B5F9CFEB668}">
      <dgm:prSet/>
      <dgm:spPr/>
      <dgm:t>
        <a:bodyPr/>
        <a:lstStyle/>
        <a:p>
          <a:r>
            <a:rPr lang="en-US" dirty="0"/>
            <a:t>Good Work Habits</a:t>
          </a:r>
        </a:p>
      </dgm:t>
    </dgm:pt>
    <dgm:pt modelId="{F745549E-30DC-4869-A36B-944AD4CC9BD4}" type="parTrans" cxnId="{3932A6F3-C56F-41A9-9B77-87E013BDD475}">
      <dgm:prSet/>
      <dgm:spPr/>
      <dgm:t>
        <a:bodyPr/>
        <a:lstStyle/>
        <a:p>
          <a:endParaRPr lang="en-US"/>
        </a:p>
      </dgm:t>
    </dgm:pt>
    <dgm:pt modelId="{9167147B-907C-4722-8AF5-19858DD300E7}" type="sibTrans" cxnId="{3932A6F3-C56F-41A9-9B77-87E013BDD475}">
      <dgm:prSet/>
      <dgm:spPr/>
      <dgm:t>
        <a:bodyPr/>
        <a:lstStyle/>
        <a:p>
          <a:endParaRPr lang="en-US"/>
        </a:p>
      </dgm:t>
    </dgm:pt>
    <dgm:pt modelId="{95CE02C8-4905-4A7C-8CB4-7AE756728048}">
      <dgm:prSet/>
      <dgm:spPr/>
      <dgm:t>
        <a:bodyPr/>
        <a:lstStyle/>
        <a:p>
          <a:r>
            <a:rPr lang="en-US" dirty="0"/>
            <a:t>Consider Personal Health</a:t>
          </a:r>
        </a:p>
      </dgm:t>
    </dgm:pt>
    <dgm:pt modelId="{15B23D33-EDDE-4918-A84C-2B17D500F39D}" type="parTrans" cxnId="{25EFD850-36E1-49DD-A267-C42C269D7FC3}">
      <dgm:prSet/>
      <dgm:spPr/>
      <dgm:t>
        <a:bodyPr/>
        <a:lstStyle/>
        <a:p>
          <a:endParaRPr lang="en-US"/>
        </a:p>
      </dgm:t>
    </dgm:pt>
    <dgm:pt modelId="{C3C3FD9D-3BFF-446E-8445-E293BE861EAC}" type="sibTrans" cxnId="{25EFD850-36E1-49DD-A267-C42C269D7FC3}">
      <dgm:prSet/>
      <dgm:spPr/>
      <dgm:t>
        <a:bodyPr/>
        <a:lstStyle/>
        <a:p>
          <a:endParaRPr lang="en-US"/>
        </a:p>
      </dgm:t>
    </dgm:pt>
    <dgm:pt modelId="{C9A3770B-F404-46FC-A88B-6E471883E388}">
      <dgm:prSet/>
      <dgm:spPr/>
      <dgm:t>
        <a:bodyPr/>
        <a:lstStyle/>
        <a:p>
          <a:r>
            <a:rPr lang="en-US" dirty="0"/>
            <a:t>Dress Properly</a:t>
          </a:r>
        </a:p>
      </dgm:t>
    </dgm:pt>
    <dgm:pt modelId="{9B6CF1E8-042D-484E-9B59-CFD0837334C5}" type="parTrans" cxnId="{9EAD845E-7740-40DA-97D4-94B5E615892A}">
      <dgm:prSet/>
      <dgm:spPr/>
      <dgm:t>
        <a:bodyPr/>
        <a:lstStyle/>
        <a:p>
          <a:endParaRPr lang="en-US"/>
        </a:p>
      </dgm:t>
    </dgm:pt>
    <dgm:pt modelId="{D1721814-779B-485D-82AA-E66A18CEF11B}" type="sibTrans" cxnId="{9EAD845E-7740-40DA-97D4-94B5E615892A}">
      <dgm:prSet/>
      <dgm:spPr/>
      <dgm:t>
        <a:bodyPr/>
        <a:lstStyle/>
        <a:p>
          <a:endParaRPr lang="en-US"/>
        </a:p>
      </dgm:t>
    </dgm:pt>
    <dgm:pt modelId="{274B9283-6244-49D1-B785-C9E0CD4CD10C}">
      <dgm:prSet/>
      <dgm:spPr/>
      <dgm:t>
        <a:bodyPr/>
        <a:lstStyle/>
        <a:p>
          <a:r>
            <a:rPr lang="en-US" dirty="0"/>
            <a:t>Clean and Safe Work Area</a:t>
          </a:r>
        </a:p>
      </dgm:t>
    </dgm:pt>
    <dgm:pt modelId="{0F9D7726-F0F1-4DE9-A98F-C04A56F30BD3}" type="parTrans" cxnId="{6587EAD1-810F-4C41-8386-1CB8CD73CDC0}">
      <dgm:prSet/>
      <dgm:spPr/>
      <dgm:t>
        <a:bodyPr/>
        <a:lstStyle/>
        <a:p>
          <a:endParaRPr lang="en-US"/>
        </a:p>
      </dgm:t>
    </dgm:pt>
    <dgm:pt modelId="{C054423C-0B13-4E13-AE7F-ED2AEE8E1A26}" type="sibTrans" cxnId="{6587EAD1-810F-4C41-8386-1CB8CD73CDC0}">
      <dgm:prSet/>
      <dgm:spPr/>
      <dgm:t>
        <a:bodyPr/>
        <a:lstStyle/>
        <a:p>
          <a:endParaRPr lang="en-US"/>
        </a:p>
      </dgm:t>
    </dgm:pt>
    <dgm:pt modelId="{8546B249-1994-4615-BE34-D5523B30979A}">
      <dgm:prSet/>
      <dgm:spPr/>
      <dgm:t>
        <a:bodyPr/>
        <a:lstStyle/>
        <a:p>
          <a:r>
            <a:rPr lang="en-US" dirty="0"/>
            <a:t>Safety Signage</a:t>
          </a:r>
        </a:p>
      </dgm:t>
    </dgm:pt>
    <dgm:pt modelId="{0A51F47E-543B-43AC-ACD1-091304886563}" type="parTrans" cxnId="{25F811DA-F482-45B3-A6E1-28428D0F2AEC}">
      <dgm:prSet/>
      <dgm:spPr/>
      <dgm:t>
        <a:bodyPr/>
        <a:lstStyle/>
        <a:p>
          <a:endParaRPr lang="en-US"/>
        </a:p>
      </dgm:t>
    </dgm:pt>
    <dgm:pt modelId="{C41614C8-F872-4A27-8B81-46B88AEAFE25}" type="sibTrans" cxnId="{25F811DA-F482-45B3-A6E1-28428D0F2AEC}">
      <dgm:prSet/>
      <dgm:spPr/>
      <dgm:t>
        <a:bodyPr/>
        <a:lstStyle/>
        <a:p>
          <a:endParaRPr lang="en-US"/>
        </a:p>
      </dgm:t>
    </dgm:pt>
    <dgm:pt modelId="{AAC28869-9CA5-489D-8D9A-29BE63D561CB}">
      <dgm:prSet/>
      <dgm:spPr/>
      <dgm:t>
        <a:bodyPr/>
        <a:lstStyle/>
        <a:p>
          <a:r>
            <a:rPr lang="en-US" dirty="0"/>
            <a:t>ECPL Placard Locations</a:t>
          </a:r>
        </a:p>
      </dgm:t>
    </dgm:pt>
    <dgm:pt modelId="{90E97596-44FF-42BD-BDB4-FF0332EC4B91}" type="parTrans" cxnId="{26E95A92-7425-474B-AFCC-351173C1EBB2}">
      <dgm:prSet/>
      <dgm:spPr/>
      <dgm:t>
        <a:bodyPr/>
        <a:lstStyle/>
        <a:p>
          <a:endParaRPr lang="en-US"/>
        </a:p>
      </dgm:t>
    </dgm:pt>
    <dgm:pt modelId="{E8BC2B71-AA86-4705-9ED2-388B30290CFE}" type="sibTrans" cxnId="{26E95A92-7425-474B-AFCC-351173C1EBB2}">
      <dgm:prSet/>
      <dgm:spPr/>
      <dgm:t>
        <a:bodyPr/>
        <a:lstStyle/>
        <a:p>
          <a:endParaRPr lang="en-US"/>
        </a:p>
      </dgm:t>
    </dgm:pt>
    <dgm:pt modelId="{AC1A4CAF-CB2B-40AF-A609-5D2C0545F174}">
      <dgm:prSet/>
      <dgm:spPr/>
      <dgm:t>
        <a:bodyPr/>
        <a:lstStyle/>
        <a:p>
          <a:r>
            <a:rPr lang="en-US" dirty="0"/>
            <a:t>Use Tools Properly</a:t>
          </a:r>
        </a:p>
      </dgm:t>
    </dgm:pt>
    <dgm:pt modelId="{6062636D-6E85-449A-BFED-D26CE645691B}" type="parTrans" cxnId="{426A1142-FD3D-4A03-B4A6-F5A92BA342C8}">
      <dgm:prSet/>
      <dgm:spPr/>
      <dgm:t>
        <a:bodyPr/>
        <a:lstStyle/>
        <a:p>
          <a:endParaRPr lang="en-US"/>
        </a:p>
      </dgm:t>
    </dgm:pt>
    <dgm:pt modelId="{8DE9EEB6-840E-4F72-AC91-CC044465EF1B}" type="sibTrans" cxnId="{426A1142-FD3D-4A03-B4A6-F5A92BA342C8}">
      <dgm:prSet/>
      <dgm:spPr/>
      <dgm:t>
        <a:bodyPr/>
        <a:lstStyle/>
        <a:p>
          <a:endParaRPr lang="en-US"/>
        </a:p>
      </dgm:t>
    </dgm:pt>
    <dgm:pt modelId="{658F723F-C41B-4809-B893-0282B963CB3D}">
      <dgm:prSet/>
      <dgm:spPr/>
      <dgm:t>
        <a:bodyPr/>
        <a:lstStyle/>
        <a:p>
          <a:r>
            <a:rPr lang="en-US" dirty="0"/>
            <a:t>Electrical System Safety</a:t>
          </a:r>
        </a:p>
      </dgm:t>
    </dgm:pt>
    <dgm:pt modelId="{A5405FE0-8CAA-4A33-8E29-B1A80E3ADCDB}" type="parTrans" cxnId="{4F082A95-5209-4C21-B758-5B8427D0E723}">
      <dgm:prSet/>
      <dgm:spPr/>
      <dgm:t>
        <a:bodyPr/>
        <a:lstStyle/>
        <a:p>
          <a:endParaRPr lang="en-US"/>
        </a:p>
      </dgm:t>
    </dgm:pt>
    <dgm:pt modelId="{B7FE7235-2BB4-4AB8-BE72-D8B55F15A28E}" type="sibTrans" cxnId="{4F082A95-5209-4C21-B758-5B8427D0E723}">
      <dgm:prSet/>
      <dgm:spPr/>
      <dgm:t>
        <a:bodyPr/>
        <a:lstStyle/>
        <a:p>
          <a:endParaRPr lang="en-US"/>
        </a:p>
      </dgm:t>
    </dgm:pt>
    <dgm:pt modelId="{1D08F9DB-C845-4DAB-BDBD-CAC5F964BCBC}">
      <dgm:prSet/>
      <dgm:spPr/>
      <dgm:t>
        <a:bodyPr/>
        <a:lstStyle/>
        <a:p>
          <a:r>
            <a:rPr lang="en-US" dirty="0"/>
            <a:t>Mechanical System Safety</a:t>
          </a:r>
        </a:p>
      </dgm:t>
    </dgm:pt>
    <dgm:pt modelId="{1F7F16F8-1003-4792-B4EA-D04C76956057}" type="parTrans" cxnId="{003A62ED-029A-454F-BC51-1A30EEA464CE}">
      <dgm:prSet/>
      <dgm:spPr/>
      <dgm:t>
        <a:bodyPr/>
        <a:lstStyle/>
        <a:p>
          <a:endParaRPr lang="en-US"/>
        </a:p>
      </dgm:t>
    </dgm:pt>
    <dgm:pt modelId="{2BC6EA52-9498-4498-8E4B-B8BF46C41349}" type="sibTrans" cxnId="{003A62ED-029A-454F-BC51-1A30EEA464CE}">
      <dgm:prSet/>
      <dgm:spPr/>
      <dgm:t>
        <a:bodyPr/>
        <a:lstStyle/>
        <a:p>
          <a:endParaRPr lang="en-US"/>
        </a:p>
      </dgm:t>
    </dgm:pt>
    <dgm:pt modelId="{74B461D4-3668-4582-8DF9-96A678ED9678}">
      <dgm:prSet/>
      <dgm:spPr/>
      <dgm:t>
        <a:bodyPr/>
        <a:lstStyle/>
        <a:p>
          <a:r>
            <a:rPr lang="en-US" dirty="0"/>
            <a:t>Operating Safety Precautions</a:t>
          </a:r>
        </a:p>
      </dgm:t>
    </dgm:pt>
    <dgm:pt modelId="{5AFAE5A6-57E7-4AA5-9F6E-2F56832CF919}" type="parTrans" cxnId="{C29CF527-EE41-4C0E-A996-7EFBC35D7DE1}">
      <dgm:prSet/>
      <dgm:spPr/>
      <dgm:t>
        <a:bodyPr/>
        <a:lstStyle/>
        <a:p>
          <a:endParaRPr lang="en-US"/>
        </a:p>
      </dgm:t>
    </dgm:pt>
    <dgm:pt modelId="{9963767F-0A60-4B86-B72A-6585D7D39EF3}" type="sibTrans" cxnId="{C29CF527-EE41-4C0E-A996-7EFBC35D7DE1}">
      <dgm:prSet/>
      <dgm:spPr/>
      <dgm:t>
        <a:bodyPr/>
        <a:lstStyle/>
        <a:p>
          <a:endParaRPr lang="en-US"/>
        </a:p>
      </dgm:t>
    </dgm:pt>
    <dgm:pt modelId="{5EF0A7ED-C9BB-4934-A793-E53D3EFEB480}">
      <dgm:prSet/>
      <dgm:spPr/>
      <dgm:t>
        <a:bodyPr/>
        <a:lstStyle/>
        <a:p>
          <a:r>
            <a:rPr lang="en-US" dirty="0"/>
            <a:t>Safety Devices</a:t>
          </a:r>
        </a:p>
      </dgm:t>
    </dgm:pt>
    <dgm:pt modelId="{E02FC555-A588-49E3-88FF-D0192A565E31}" type="parTrans" cxnId="{04667B80-E968-4787-88DF-7AFF3B7368B1}">
      <dgm:prSet/>
      <dgm:spPr/>
      <dgm:t>
        <a:bodyPr/>
        <a:lstStyle/>
        <a:p>
          <a:endParaRPr lang="en-US"/>
        </a:p>
      </dgm:t>
    </dgm:pt>
    <dgm:pt modelId="{11298506-7477-4280-A760-09B274A15FD8}" type="sibTrans" cxnId="{04667B80-E968-4787-88DF-7AFF3B7368B1}">
      <dgm:prSet/>
      <dgm:spPr/>
      <dgm:t>
        <a:bodyPr/>
        <a:lstStyle/>
        <a:p>
          <a:endParaRPr lang="en-US"/>
        </a:p>
      </dgm:t>
    </dgm:pt>
    <dgm:pt modelId="{7A69A111-2682-48A2-8235-CF03D8ED6A6D}" type="pres">
      <dgm:prSet presAssocID="{6FDF8B2E-E929-4270-B0CC-68E41CAC4C84}" presName="diagram" presStyleCnt="0">
        <dgm:presLayoutVars>
          <dgm:dir/>
          <dgm:resizeHandles val="exact"/>
        </dgm:presLayoutVars>
      </dgm:prSet>
      <dgm:spPr/>
    </dgm:pt>
    <dgm:pt modelId="{8CA2C329-5C4D-4F0F-A4F0-0A32B37A9181}" type="pres">
      <dgm:prSet presAssocID="{E5CA7E89-893C-4BC0-BF70-4E0A8FA2E6CC}" presName="node" presStyleLbl="node1" presStyleIdx="0" presStyleCnt="12">
        <dgm:presLayoutVars>
          <dgm:bulletEnabled val="1"/>
        </dgm:presLayoutVars>
      </dgm:prSet>
      <dgm:spPr/>
    </dgm:pt>
    <dgm:pt modelId="{F17BF901-4246-4C2F-A404-36A0C0168005}" type="pres">
      <dgm:prSet presAssocID="{8359D670-7CBC-4BE1-9CD2-A02E947F7966}" presName="sibTrans" presStyleCnt="0"/>
      <dgm:spPr/>
    </dgm:pt>
    <dgm:pt modelId="{9FCDEC67-855D-45F3-AF2D-5A202FAFD49C}" type="pres">
      <dgm:prSet presAssocID="{16A7BBFD-B54D-47DD-877C-6B5F9CFEB668}" presName="node" presStyleLbl="node1" presStyleIdx="1" presStyleCnt="12">
        <dgm:presLayoutVars>
          <dgm:bulletEnabled val="1"/>
        </dgm:presLayoutVars>
      </dgm:prSet>
      <dgm:spPr/>
    </dgm:pt>
    <dgm:pt modelId="{3BFF9FF2-C7E9-40AD-B157-51E1A86A2B24}" type="pres">
      <dgm:prSet presAssocID="{9167147B-907C-4722-8AF5-19858DD300E7}" presName="sibTrans" presStyleCnt="0"/>
      <dgm:spPr/>
    </dgm:pt>
    <dgm:pt modelId="{01641FF7-29CD-41B4-A3A9-8A5381F3B455}" type="pres">
      <dgm:prSet presAssocID="{95CE02C8-4905-4A7C-8CB4-7AE756728048}" presName="node" presStyleLbl="node1" presStyleIdx="2" presStyleCnt="12">
        <dgm:presLayoutVars>
          <dgm:bulletEnabled val="1"/>
        </dgm:presLayoutVars>
      </dgm:prSet>
      <dgm:spPr/>
    </dgm:pt>
    <dgm:pt modelId="{2FB608E8-FE13-4CB8-B294-4F6AAF647857}" type="pres">
      <dgm:prSet presAssocID="{C3C3FD9D-3BFF-446E-8445-E293BE861EAC}" presName="sibTrans" presStyleCnt="0"/>
      <dgm:spPr/>
    </dgm:pt>
    <dgm:pt modelId="{876E2A6C-4D0B-44B4-9B04-F5CCCEE66FD7}" type="pres">
      <dgm:prSet presAssocID="{C9A3770B-F404-46FC-A88B-6E471883E388}" presName="node" presStyleLbl="node1" presStyleIdx="3" presStyleCnt="12">
        <dgm:presLayoutVars>
          <dgm:bulletEnabled val="1"/>
        </dgm:presLayoutVars>
      </dgm:prSet>
      <dgm:spPr/>
    </dgm:pt>
    <dgm:pt modelId="{0AFA141E-D3C9-4BC1-AF74-479808E49812}" type="pres">
      <dgm:prSet presAssocID="{D1721814-779B-485D-82AA-E66A18CEF11B}" presName="sibTrans" presStyleCnt="0"/>
      <dgm:spPr/>
    </dgm:pt>
    <dgm:pt modelId="{1664CEFC-2820-45CF-B065-7D72C5C7936B}" type="pres">
      <dgm:prSet presAssocID="{274B9283-6244-49D1-B785-C9E0CD4CD10C}" presName="node" presStyleLbl="node1" presStyleIdx="4" presStyleCnt="12">
        <dgm:presLayoutVars>
          <dgm:bulletEnabled val="1"/>
        </dgm:presLayoutVars>
      </dgm:prSet>
      <dgm:spPr/>
    </dgm:pt>
    <dgm:pt modelId="{003C946F-918F-4062-A24A-E3F2044DCDE5}" type="pres">
      <dgm:prSet presAssocID="{C054423C-0B13-4E13-AE7F-ED2AEE8E1A26}" presName="sibTrans" presStyleCnt="0"/>
      <dgm:spPr/>
    </dgm:pt>
    <dgm:pt modelId="{7EA76511-6DA1-49A2-8598-27A9B1945CB3}" type="pres">
      <dgm:prSet presAssocID="{8546B249-1994-4615-BE34-D5523B30979A}" presName="node" presStyleLbl="node1" presStyleIdx="5" presStyleCnt="12">
        <dgm:presLayoutVars>
          <dgm:bulletEnabled val="1"/>
        </dgm:presLayoutVars>
      </dgm:prSet>
      <dgm:spPr/>
    </dgm:pt>
    <dgm:pt modelId="{2ED87862-FD18-4FC2-98B1-BFD320B8EA58}" type="pres">
      <dgm:prSet presAssocID="{C41614C8-F872-4A27-8B81-46B88AEAFE25}" presName="sibTrans" presStyleCnt="0"/>
      <dgm:spPr/>
    </dgm:pt>
    <dgm:pt modelId="{2B2300E9-E890-4D29-8220-F76F5575F126}" type="pres">
      <dgm:prSet presAssocID="{AAC28869-9CA5-489D-8D9A-29BE63D561CB}" presName="node" presStyleLbl="node1" presStyleIdx="6" presStyleCnt="12">
        <dgm:presLayoutVars>
          <dgm:bulletEnabled val="1"/>
        </dgm:presLayoutVars>
      </dgm:prSet>
      <dgm:spPr/>
    </dgm:pt>
    <dgm:pt modelId="{19322369-69FC-4CAE-9259-0F274A23A506}" type="pres">
      <dgm:prSet presAssocID="{E8BC2B71-AA86-4705-9ED2-388B30290CFE}" presName="sibTrans" presStyleCnt="0"/>
      <dgm:spPr/>
    </dgm:pt>
    <dgm:pt modelId="{06FFB55F-686E-4813-B993-9F653C255870}" type="pres">
      <dgm:prSet presAssocID="{AC1A4CAF-CB2B-40AF-A609-5D2C0545F174}" presName="node" presStyleLbl="node1" presStyleIdx="7" presStyleCnt="12">
        <dgm:presLayoutVars>
          <dgm:bulletEnabled val="1"/>
        </dgm:presLayoutVars>
      </dgm:prSet>
      <dgm:spPr/>
    </dgm:pt>
    <dgm:pt modelId="{747170A4-A87E-47B4-BC76-45D7879328F1}" type="pres">
      <dgm:prSet presAssocID="{8DE9EEB6-840E-4F72-AC91-CC044465EF1B}" presName="sibTrans" presStyleCnt="0"/>
      <dgm:spPr/>
    </dgm:pt>
    <dgm:pt modelId="{5504F226-6F8E-4AA4-B966-2199BE203661}" type="pres">
      <dgm:prSet presAssocID="{658F723F-C41B-4809-B893-0282B963CB3D}" presName="node" presStyleLbl="node1" presStyleIdx="8" presStyleCnt="12">
        <dgm:presLayoutVars>
          <dgm:bulletEnabled val="1"/>
        </dgm:presLayoutVars>
      </dgm:prSet>
      <dgm:spPr/>
    </dgm:pt>
    <dgm:pt modelId="{CF02439E-37B0-4AB8-8BCB-B93751047C2C}" type="pres">
      <dgm:prSet presAssocID="{B7FE7235-2BB4-4AB8-BE72-D8B55F15A28E}" presName="sibTrans" presStyleCnt="0"/>
      <dgm:spPr/>
    </dgm:pt>
    <dgm:pt modelId="{6EEE6947-319C-418E-9FEC-63195549E0BB}" type="pres">
      <dgm:prSet presAssocID="{1D08F9DB-C845-4DAB-BDBD-CAC5F964BCBC}" presName="node" presStyleLbl="node1" presStyleIdx="9" presStyleCnt="12">
        <dgm:presLayoutVars>
          <dgm:bulletEnabled val="1"/>
        </dgm:presLayoutVars>
      </dgm:prSet>
      <dgm:spPr/>
    </dgm:pt>
    <dgm:pt modelId="{024E74D6-D539-4F4F-8453-EC8C9ABED73E}" type="pres">
      <dgm:prSet presAssocID="{2BC6EA52-9498-4498-8E4B-B8BF46C41349}" presName="sibTrans" presStyleCnt="0"/>
      <dgm:spPr/>
    </dgm:pt>
    <dgm:pt modelId="{622DE430-7EB4-4391-AD3C-2C5C854DBFDA}" type="pres">
      <dgm:prSet presAssocID="{74B461D4-3668-4582-8DF9-96A678ED9678}" presName="node" presStyleLbl="node1" presStyleIdx="10" presStyleCnt="12">
        <dgm:presLayoutVars>
          <dgm:bulletEnabled val="1"/>
        </dgm:presLayoutVars>
      </dgm:prSet>
      <dgm:spPr/>
    </dgm:pt>
    <dgm:pt modelId="{25FC2898-6E31-476C-A55C-F895F5B0E1DA}" type="pres">
      <dgm:prSet presAssocID="{9963767F-0A60-4B86-B72A-6585D7D39EF3}" presName="sibTrans" presStyleCnt="0"/>
      <dgm:spPr/>
    </dgm:pt>
    <dgm:pt modelId="{9A22E174-D9B8-4EEE-A7C5-C3C502E87E0B}" type="pres">
      <dgm:prSet presAssocID="{5EF0A7ED-C9BB-4934-A793-E53D3EFEB480}" presName="node" presStyleLbl="node1" presStyleIdx="11" presStyleCnt="12">
        <dgm:presLayoutVars>
          <dgm:bulletEnabled val="1"/>
        </dgm:presLayoutVars>
      </dgm:prSet>
      <dgm:spPr/>
    </dgm:pt>
  </dgm:ptLst>
  <dgm:cxnLst>
    <dgm:cxn modelId="{A1990A08-22F2-47FC-8D44-7DDC72CDFF80}" type="presOf" srcId="{8546B249-1994-4615-BE34-D5523B30979A}" destId="{7EA76511-6DA1-49A2-8598-27A9B1945CB3}" srcOrd="0" destOrd="0" presId="urn:microsoft.com/office/officeart/2005/8/layout/default"/>
    <dgm:cxn modelId="{C29CF527-EE41-4C0E-A996-7EFBC35D7DE1}" srcId="{6FDF8B2E-E929-4270-B0CC-68E41CAC4C84}" destId="{74B461D4-3668-4582-8DF9-96A678ED9678}" srcOrd="10" destOrd="0" parTransId="{5AFAE5A6-57E7-4AA5-9F6E-2F56832CF919}" sibTransId="{9963767F-0A60-4B86-B72A-6585D7D39EF3}"/>
    <dgm:cxn modelId="{D4F74C32-54AE-4216-B5FC-DF3DB1857EFC}" type="presOf" srcId="{74B461D4-3668-4582-8DF9-96A678ED9678}" destId="{622DE430-7EB4-4391-AD3C-2C5C854DBFDA}" srcOrd="0" destOrd="0" presId="urn:microsoft.com/office/officeart/2005/8/layout/default"/>
    <dgm:cxn modelId="{97753B34-DAD6-4F6E-8699-32A9029B5CE6}" type="presOf" srcId="{274B9283-6244-49D1-B785-C9E0CD4CD10C}" destId="{1664CEFC-2820-45CF-B065-7D72C5C7936B}" srcOrd="0" destOrd="0" presId="urn:microsoft.com/office/officeart/2005/8/layout/default"/>
    <dgm:cxn modelId="{66BB8B5C-5C15-4EC6-A775-63F67075E006}" type="presOf" srcId="{1D08F9DB-C845-4DAB-BDBD-CAC5F964BCBC}" destId="{6EEE6947-319C-418E-9FEC-63195549E0BB}" srcOrd="0" destOrd="0" presId="urn:microsoft.com/office/officeart/2005/8/layout/default"/>
    <dgm:cxn modelId="{9EAD845E-7740-40DA-97D4-94B5E615892A}" srcId="{6FDF8B2E-E929-4270-B0CC-68E41CAC4C84}" destId="{C9A3770B-F404-46FC-A88B-6E471883E388}" srcOrd="3" destOrd="0" parTransId="{9B6CF1E8-042D-484E-9B59-CFD0837334C5}" sibTransId="{D1721814-779B-485D-82AA-E66A18CEF11B}"/>
    <dgm:cxn modelId="{426A1142-FD3D-4A03-B4A6-F5A92BA342C8}" srcId="{6FDF8B2E-E929-4270-B0CC-68E41CAC4C84}" destId="{AC1A4CAF-CB2B-40AF-A609-5D2C0545F174}" srcOrd="7" destOrd="0" parTransId="{6062636D-6E85-449A-BFED-D26CE645691B}" sibTransId="{8DE9EEB6-840E-4F72-AC91-CC044465EF1B}"/>
    <dgm:cxn modelId="{25EFD850-36E1-49DD-A267-C42C269D7FC3}" srcId="{6FDF8B2E-E929-4270-B0CC-68E41CAC4C84}" destId="{95CE02C8-4905-4A7C-8CB4-7AE756728048}" srcOrd="2" destOrd="0" parTransId="{15B23D33-EDDE-4918-A84C-2B17D500F39D}" sibTransId="{C3C3FD9D-3BFF-446E-8445-E293BE861EAC}"/>
    <dgm:cxn modelId="{04667B80-E968-4787-88DF-7AFF3B7368B1}" srcId="{6FDF8B2E-E929-4270-B0CC-68E41CAC4C84}" destId="{5EF0A7ED-C9BB-4934-A793-E53D3EFEB480}" srcOrd="11" destOrd="0" parTransId="{E02FC555-A588-49E3-88FF-D0192A565E31}" sibTransId="{11298506-7477-4280-A760-09B274A15FD8}"/>
    <dgm:cxn modelId="{26E95A92-7425-474B-AFCC-351173C1EBB2}" srcId="{6FDF8B2E-E929-4270-B0CC-68E41CAC4C84}" destId="{AAC28869-9CA5-489D-8D9A-29BE63D561CB}" srcOrd="6" destOrd="0" parTransId="{90E97596-44FF-42BD-BDB4-FF0332EC4B91}" sibTransId="{E8BC2B71-AA86-4705-9ED2-388B30290CFE}"/>
    <dgm:cxn modelId="{7F2D3994-D9E5-4400-8662-A1540CC2C162}" type="presOf" srcId="{658F723F-C41B-4809-B893-0282B963CB3D}" destId="{5504F226-6F8E-4AA4-B966-2199BE203661}" srcOrd="0" destOrd="0" presId="urn:microsoft.com/office/officeart/2005/8/layout/default"/>
    <dgm:cxn modelId="{4F082A95-5209-4C21-B758-5B8427D0E723}" srcId="{6FDF8B2E-E929-4270-B0CC-68E41CAC4C84}" destId="{658F723F-C41B-4809-B893-0282B963CB3D}" srcOrd="8" destOrd="0" parTransId="{A5405FE0-8CAA-4A33-8E29-B1A80E3ADCDB}" sibTransId="{B7FE7235-2BB4-4AB8-BE72-D8B55F15A28E}"/>
    <dgm:cxn modelId="{79F21ABE-CF79-4D67-894E-9426B8653B5C}" srcId="{6FDF8B2E-E929-4270-B0CC-68E41CAC4C84}" destId="{E5CA7E89-893C-4BC0-BF70-4E0A8FA2E6CC}" srcOrd="0" destOrd="0" parTransId="{2022D92B-9A79-462D-B693-F3FA5CB8A62C}" sibTransId="{8359D670-7CBC-4BE1-9CD2-A02E947F7966}"/>
    <dgm:cxn modelId="{6D4721C3-1473-48AC-8635-3D1B775F6B59}" type="presOf" srcId="{C9A3770B-F404-46FC-A88B-6E471883E388}" destId="{876E2A6C-4D0B-44B4-9B04-F5CCCEE66FD7}" srcOrd="0" destOrd="0" presId="urn:microsoft.com/office/officeart/2005/8/layout/default"/>
    <dgm:cxn modelId="{10BB24CB-9235-47E0-8A4F-E8D15B67C13C}" type="presOf" srcId="{95CE02C8-4905-4A7C-8CB4-7AE756728048}" destId="{01641FF7-29CD-41B4-A3A9-8A5381F3B455}" srcOrd="0" destOrd="0" presId="urn:microsoft.com/office/officeart/2005/8/layout/default"/>
    <dgm:cxn modelId="{6587EAD1-810F-4C41-8386-1CB8CD73CDC0}" srcId="{6FDF8B2E-E929-4270-B0CC-68E41CAC4C84}" destId="{274B9283-6244-49D1-B785-C9E0CD4CD10C}" srcOrd="4" destOrd="0" parTransId="{0F9D7726-F0F1-4DE9-A98F-C04A56F30BD3}" sibTransId="{C054423C-0B13-4E13-AE7F-ED2AEE8E1A26}"/>
    <dgm:cxn modelId="{25F811DA-F482-45B3-A6E1-28428D0F2AEC}" srcId="{6FDF8B2E-E929-4270-B0CC-68E41CAC4C84}" destId="{8546B249-1994-4615-BE34-D5523B30979A}" srcOrd="5" destOrd="0" parTransId="{0A51F47E-543B-43AC-ACD1-091304886563}" sibTransId="{C41614C8-F872-4A27-8B81-46B88AEAFE25}"/>
    <dgm:cxn modelId="{4FF3A0E1-0CA9-4C16-A69E-2A37047A275E}" type="presOf" srcId="{6FDF8B2E-E929-4270-B0CC-68E41CAC4C84}" destId="{7A69A111-2682-48A2-8235-CF03D8ED6A6D}" srcOrd="0" destOrd="0" presId="urn:microsoft.com/office/officeart/2005/8/layout/default"/>
    <dgm:cxn modelId="{87319FE4-101C-4E66-818B-A3CDC986FC52}" type="presOf" srcId="{AC1A4CAF-CB2B-40AF-A609-5D2C0545F174}" destId="{06FFB55F-686E-4813-B993-9F653C255870}" srcOrd="0" destOrd="0" presId="urn:microsoft.com/office/officeart/2005/8/layout/default"/>
    <dgm:cxn modelId="{E72BD8E6-C7C8-4DF2-8AA4-28267515CC10}" type="presOf" srcId="{5EF0A7ED-C9BB-4934-A793-E53D3EFEB480}" destId="{9A22E174-D9B8-4EEE-A7C5-C3C502E87E0B}" srcOrd="0" destOrd="0" presId="urn:microsoft.com/office/officeart/2005/8/layout/default"/>
    <dgm:cxn modelId="{5DC9C1E8-AA3A-44EC-B9FB-F75AD29B6657}" type="presOf" srcId="{16A7BBFD-B54D-47DD-877C-6B5F9CFEB668}" destId="{9FCDEC67-855D-45F3-AF2D-5A202FAFD49C}" srcOrd="0" destOrd="0" presId="urn:microsoft.com/office/officeart/2005/8/layout/default"/>
    <dgm:cxn modelId="{003A62ED-029A-454F-BC51-1A30EEA464CE}" srcId="{6FDF8B2E-E929-4270-B0CC-68E41CAC4C84}" destId="{1D08F9DB-C845-4DAB-BDBD-CAC5F964BCBC}" srcOrd="9" destOrd="0" parTransId="{1F7F16F8-1003-4792-B4EA-D04C76956057}" sibTransId="{2BC6EA52-9498-4498-8E4B-B8BF46C41349}"/>
    <dgm:cxn modelId="{3932A6F3-C56F-41A9-9B77-87E013BDD475}" srcId="{6FDF8B2E-E929-4270-B0CC-68E41CAC4C84}" destId="{16A7BBFD-B54D-47DD-877C-6B5F9CFEB668}" srcOrd="1" destOrd="0" parTransId="{F745549E-30DC-4869-A36B-944AD4CC9BD4}" sibTransId="{9167147B-907C-4722-8AF5-19858DD300E7}"/>
    <dgm:cxn modelId="{BDC60DF4-2186-4BCE-BC48-CD19B03EDB0D}" type="presOf" srcId="{AAC28869-9CA5-489D-8D9A-29BE63D561CB}" destId="{2B2300E9-E890-4D29-8220-F76F5575F126}" srcOrd="0" destOrd="0" presId="urn:microsoft.com/office/officeart/2005/8/layout/default"/>
    <dgm:cxn modelId="{574FDEF4-3860-49E5-A75F-E19D3BF763DE}" type="presOf" srcId="{E5CA7E89-893C-4BC0-BF70-4E0A8FA2E6CC}" destId="{8CA2C329-5C4D-4F0F-A4F0-0A32B37A9181}" srcOrd="0" destOrd="0" presId="urn:microsoft.com/office/officeart/2005/8/layout/default"/>
    <dgm:cxn modelId="{BC710BE9-3CA8-444A-B9E1-4892635D6857}" type="presParOf" srcId="{7A69A111-2682-48A2-8235-CF03D8ED6A6D}" destId="{8CA2C329-5C4D-4F0F-A4F0-0A32B37A9181}" srcOrd="0" destOrd="0" presId="urn:microsoft.com/office/officeart/2005/8/layout/default"/>
    <dgm:cxn modelId="{72CBD42A-85CE-4C18-ADAB-35AD3721AEFB}" type="presParOf" srcId="{7A69A111-2682-48A2-8235-CF03D8ED6A6D}" destId="{F17BF901-4246-4C2F-A404-36A0C0168005}" srcOrd="1" destOrd="0" presId="urn:microsoft.com/office/officeart/2005/8/layout/default"/>
    <dgm:cxn modelId="{7317989C-55F2-4E13-9702-A6B62291BA66}" type="presParOf" srcId="{7A69A111-2682-48A2-8235-CF03D8ED6A6D}" destId="{9FCDEC67-855D-45F3-AF2D-5A202FAFD49C}" srcOrd="2" destOrd="0" presId="urn:microsoft.com/office/officeart/2005/8/layout/default"/>
    <dgm:cxn modelId="{C9C19EB2-3C63-40D8-9892-3C673AEDF5B2}" type="presParOf" srcId="{7A69A111-2682-48A2-8235-CF03D8ED6A6D}" destId="{3BFF9FF2-C7E9-40AD-B157-51E1A86A2B24}" srcOrd="3" destOrd="0" presId="urn:microsoft.com/office/officeart/2005/8/layout/default"/>
    <dgm:cxn modelId="{FA563887-BF1C-479F-82DC-983DCD500EB7}" type="presParOf" srcId="{7A69A111-2682-48A2-8235-CF03D8ED6A6D}" destId="{01641FF7-29CD-41B4-A3A9-8A5381F3B455}" srcOrd="4" destOrd="0" presId="urn:microsoft.com/office/officeart/2005/8/layout/default"/>
    <dgm:cxn modelId="{64B21ECC-6529-4B53-9ACF-CBD203C113E1}" type="presParOf" srcId="{7A69A111-2682-48A2-8235-CF03D8ED6A6D}" destId="{2FB608E8-FE13-4CB8-B294-4F6AAF647857}" srcOrd="5" destOrd="0" presId="urn:microsoft.com/office/officeart/2005/8/layout/default"/>
    <dgm:cxn modelId="{9EE0A756-EA96-46B4-BE4F-E97BF2070A74}" type="presParOf" srcId="{7A69A111-2682-48A2-8235-CF03D8ED6A6D}" destId="{876E2A6C-4D0B-44B4-9B04-F5CCCEE66FD7}" srcOrd="6" destOrd="0" presId="urn:microsoft.com/office/officeart/2005/8/layout/default"/>
    <dgm:cxn modelId="{EE681268-9C17-4274-A7E5-79F0CBA367F2}" type="presParOf" srcId="{7A69A111-2682-48A2-8235-CF03D8ED6A6D}" destId="{0AFA141E-D3C9-4BC1-AF74-479808E49812}" srcOrd="7" destOrd="0" presId="urn:microsoft.com/office/officeart/2005/8/layout/default"/>
    <dgm:cxn modelId="{27274B61-6F7E-4ADA-B44C-DFC7A65C0ED4}" type="presParOf" srcId="{7A69A111-2682-48A2-8235-CF03D8ED6A6D}" destId="{1664CEFC-2820-45CF-B065-7D72C5C7936B}" srcOrd="8" destOrd="0" presId="urn:microsoft.com/office/officeart/2005/8/layout/default"/>
    <dgm:cxn modelId="{69378D13-74E9-43A8-8709-6757A1F61AD2}" type="presParOf" srcId="{7A69A111-2682-48A2-8235-CF03D8ED6A6D}" destId="{003C946F-918F-4062-A24A-E3F2044DCDE5}" srcOrd="9" destOrd="0" presId="urn:microsoft.com/office/officeart/2005/8/layout/default"/>
    <dgm:cxn modelId="{11E95916-D9FD-4514-8F81-26170DD1CE64}" type="presParOf" srcId="{7A69A111-2682-48A2-8235-CF03D8ED6A6D}" destId="{7EA76511-6DA1-49A2-8598-27A9B1945CB3}" srcOrd="10" destOrd="0" presId="urn:microsoft.com/office/officeart/2005/8/layout/default"/>
    <dgm:cxn modelId="{76B27072-6980-4462-80A8-5B0A00501E77}" type="presParOf" srcId="{7A69A111-2682-48A2-8235-CF03D8ED6A6D}" destId="{2ED87862-FD18-4FC2-98B1-BFD320B8EA58}" srcOrd="11" destOrd="0" presId="urn:microsoft.com/office/officeart/2005/8/layout/default"/>
    <dgm:cxn modelId="{49346337-EA56-4FF7-9F4E-00D1E4E999D5}" type="presParOf" srcId="{7A69A111-2682-48A2-8235-CF03D8ED6A6D}" destId="{2B2300E9-E890-4D29-8220-F76F5575F126}" srcOrd="12" destOrd="0" presId="urn:microsoft.com/office/officeart/2005/8/layout/default"/>
    <dgm:cxn modelId="{257BCF6E-1AD6-45D5-9CB6-94595386DC49}" type="presParOf" srcId="{7A69A111-2682-48A2-8235-CF03D8ED6A6D}" destId="{19322369-69FC-4CAE-9259-0F274A23A506}" srcOrd="13" destOrd="0" presId="urn:microsoft.com/office/officeart/2005/8/layout/default"/>
    <dgm:cxn modelId="{8902DD0A-7DC5-48A1-A995-CB7C9B68460C}" type="presParOf" srcId="{7A69A111-2682-48A2-8235-CF03D8ED6A6D}" destId="{06FFB55F-686E-4813-B993-9F653C255870}" srcOrd="14" destOrd="0" presId="urn:microsoft.com/office/officeart/2005/8/layout/default"/>
    <dgm:cxn modelId="{5D29A282-BD82-4BA8-9208-E5BAD4E2D386}" type="presParOf" srcId="{7A69A111-2682-48A2-8235-CF03D8ED6A6D}" destId="{747170A4-A87E-47B4-BC76-45D7879328F1}" srcOrd="15" destOrd="0" presId="urn:microsoft.com/office/officeart/2005/8/layout/default"/>
    <dgm:cxn modelId="{86896951-49D7-4DFD-999B-9E37A81932AF}" type="presParOf" srcId="{7A69A111-2682-48A2-8235-CF03D8ED6A6D}" destId="{5504F226-6F8E-4AA4-B966-2199BE203661}" srcOrd="16" destOrd="0" presId="urn:microsoft.com/office/officeart/2005/8/layout/default"/>
    <dgm:cxn modelId="{AC27646B-61C2-4934-A790-74026694E852}" type="presParOf" srcId="{7A69A111-2682-48A2-8235-CF03D8ED6A6D}" destId="{CF02439E-37B0-4AB8-8BCB-B93751047C2C}" srcOrd="17" destOrd="0" presId="urn:microsoft.com/office/officeart/2005/8/layout/default"/>
    <dgm:cxn modelId="{3760AC04-BF82-4B74-B35A-B5354A6A8019}" type="presParOf" srcId="{7A69A111-2682-48A2-8235-CF03D8ED6A6D}" destId="{6EEE6947-319C-418E-9FEC-63195549E0BB}" srcOrd="18" destOrd="0" presId="urn:microsoft.com/office/officeart/2005/8/layout/default"/>
    <dgm:cxn modelId="{155D75EA-04DC-4520-97D1-F48F1828874D}" type="presParOf" srcId="{7A69A111-2682-48A2-8235-CF03D8ED6A6D}" destId="{024E74D6-D539-4F4F-8453-EC8C9ABED73E}" srcOrd="19" destOrd="0" presId="urn:microsoft.com/office/officeart/2005/8/layout/default"/>
    <dgm:cxn modelId="{F8F73A4F-940B-44D3-85A4-48513CC223B0}" type="presParOf" srcId="{7A69A111-2682-48A2-8235-CF03D8ED6A6D}" destId="{622DE430-7EB4-4391-AD3C-2C5C854DBFDA}" srcOrd="20" destOrd="0" presId="urn:microsoft.com/office/officeart/2005/8/layout/default"/>
    <dgm:cxn modelId="{1B9AC4E5-17E6-463D-AED7-646644E890DB}" type="presParOf" srcId="{7A69A111-2682-48A2-8235-CF03D8ED6A6D}" destId="{25FC2898-6E31-476C-A55C-F895F5B0E1DA}" srcOrd="21" destOrd="0" presId="urn:microsoft.com/office/officeart/2005/8/layout/default"/>
    <dgm:cxn modelId="{148F3550-581A-4A8F-A09F-304B02D9AA78}" type="presParOf" srcId="{7A69A111-2682-48A2-8235-CF03D8ED6A6D}" destId="{9A22E174-D9B8-4EEE-A7C5-C3C502E87E0B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FDF8B2E-E929-4270-B0CC-68E41CAC4C84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EC4DD8A-48DB-4C8B-A99E-3E87237F3C92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Knowledge First</a:t>
          </a:r>
        </a:p>
      </dgm:t>
    </dgm:pt>
    <dgm:pt modelId="{BE58248F-24CE-421D-BB8D-AB07F03D776B}" type="parTrans" cxnId="{D2F3F4AF-A3C8-486F-BF80-1161F0EF297B}">
      <dgm:prSet/>
      <dgm:spPr/>
      <dgm:t>
        <a:bodyPr/>
        <a:lstStyle/>
        <a:p>
          <a:endParaRPr lang="en-US"/>
        </a:p>
      </dgm:t>
    </dgm:pt>
    <dgm:pt modelId="{EDD06AC6-273F-4220-9D3D-94C131EE9584}" type="sibTrans" cxnId="{D2F3F4AF-A3C8-486F-BF80-1161F0EF297B}">
      <dgm:prSet/>
      <dgm:spPr/>
      <dgm:t>
        <a:bodyPr/>
        <a:lstStyle/>
        <a:p>
          <a:endParaRPr lang="en-US"/>
        </a:p>
      </dgm:t>
    </dgm:pt>
    <dgm:pt modelId="{A17782E5-CA15-4717-8E2B-CC6718131001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Work Habits</a:t>
          </a:r>
        </a:p>
      </dgm:t>
    </dgm:pt>
    <dgm:pt modelId="{0AA102AC-BE6C-4680-94F8-9A2EB4BF907E}" type="parTrans" cxnId="{CB3EC99B-FAD7-49AB-8984-8B8148E5A624}">
      <dgm:prSet/>
      <dgm:spPr/>
      <dgm:t>
        <a:bodyPr/>
        <a:lstStyle/>
        <a:p>
          <a:endParaRPr lang="en-US"/>
        </a:p>
      </dgm:t>
    </dgm:pt>
    <dgm:pt modelId="{AA06CBF5-2259-459E-974B-E05EA4B46100}" type="sibTrans" cxnId="{CB3EC99B-FAD7-49AB-8984-8B8148E5A624}">
      <dgm:prSet/>
      <dgm:spPr/>
      <dgm:t>
        <a:bodyPr/>
        <a:lstStyle/>
        <a:p>
          <a:endParaRPr lang="en-US"/>
        </a:p>
      </dgm:t>
    </dgm:pt>
    <dgm:pt modelId="{ACE28F22-AB97-462C-9BDE-F3812FE60C26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Fitness for Duty</a:t>
          </a:r>
        </a:p>
      </dgm:t>
    </dgm:pt>
    <dgm:pt modelId="{A0A4FA5B-BE4D-4EA6-BECE-9C1AFDBD24C2}" type="parTrans" cxnId="{E6B35954-C203-47F5-B8CC-1EF8FEA94B66}">
      <dgm:prSet/>
      <dgm:spPr/>
      <dgm:t>
        <a:bodyPr/>
        <a:lstStyle/>
        <a:p>
          <a:endParaRPr lang="en-US"/>
        </a:p>
      </dgm:t>
    </dgm:pt>
    <dgm:pt modelId="{CD591CBA-FE0F-436F-B5D5-2A0F3A0EB2FE}" type="sibTrans" cxnId="{E6B35954-C203-47F5-B8CC-1EF8FEA94B66}">
      <dgm:prSet/>
      <dgm:spPr/>
      <dgm:t>
        <a:bodyPr/>
        <a:lstStyle/>
        <a:p>
          <a:endParaRPr lang="en-US"/>
        </a:p>
      </dgm:t>
    </dgm:pt>
    <dgm:pt modelId="{E6B1237F-50B9-4EC7-BD7E-217366E30C42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Dressing for Safety</a:t>
          </a:r>
        </a:p>
      </dgm:t>
    </dgm:pt>
    <dgm:pt modelId="{6D53CBDA-E614-4130-AA81-039EBBA9765F}" type="parTrans" cxnId="{0204AA4D-BF5D-44C8-8E70-94F7DA70A4E8}">
      <dgm:prSet/>
      <dgm:spPr/>
      <dgm:t>
        <a:bodyPr/>
        <a:lstStyle/>
        <a:p>
          <a:endParaRPr lang="en-US"/>
        </a:p>
      </dgm:t>
    </dgm:pt>
    <dgm:pt modelId="{B66465D4-4335-4DDE-8E9E-B62EF19706CB}" type="sibTrans" cxnId="{0204AA4D-BF5D-44C8-8E70-94F7DA70A4E8}">
      <dgm:prSet/>
      <dgm:spPr/>
      <dgm:t>
        <a:bodyPr/>
        <a:lstStyle/>
        <a:p>
          <a:endParaRPr lang="en-US"/>
        </a:p>
      </dgm:t>
    </dgm:pt>
    <dgm:pt modelId="{24B84506-8293-4FEC-806C-0F6149EE81DA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Eye Protection</a:t>
          </a:r>
        </a:p>
      </dgm:t>
    </dgm:pt>
    <dgm:pt modelId="{23E052C2-F454-44F2-BAFE-062C5E32A34E}" type="parTrans" cxnId="{F857C41B-D835-46CE-82A7-9A075ADDEA0A}">
      <dgm:prSet/>
      <dgm:spPr/>
      <dgm:t>
        <a:bodyPr/>
        <a:lstStyle/>
        <a:p>
          <a:endParaRPr lang="en-US"/>
        </a:p>
      </dgm:t>
    </dgm:pt>
    <dgm:pt modelId="{710CFCD6-543D-45AE-AF50-016462C5478C}" type="sibTrans" cxnId="{F857C41B-D835-46CE-82A7-9A075ADDEA0A}">
      <dgm:prSet/>
      <dgm:spPr/>
      <dgm:t>
        <a:bodyPr/>
        <a:lstStyle/>
        <a:p>
          <a:endParaRPr lang="en-US"/>
        </a:p>
      </dgm:t>
    </dgm:pt>
    <dgm:pt modelId="{3148B484-B47F-46BC-ABFD-9FC81D0707D6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Hearing Protection</a:t>
          </a:r>
        </a:p>
      </dgm:t>
    </dgm:pt>
    <dgm:pt modelId="{29A30F7C-8E28-402B-95E7-FB9906CE4D62}" type="parTrans" cxnId="{A4AC7490-9639-49D5-9A55-082FCF44E70C}">
      <dgm:prSet/>
      <dgm:spPr/>
      <dgm:t>
        <a:bodyPr/>
        <a:lstStyle/>
        <a:p>
          <a:endParaRPr lang="en-US"/>
        </a:p>
      </dgm:t>
    </dgm:pt>
    <dgm:pt modelId="{BF084470-46B6-44C2-B893-4B8555A5531F}" type="sibTrans" cxnId="{A4AC7490-9639-49D5-9A55-082FCF44E70C}">
      <dgm:prSet/>
      <dgm:spPr/>
      <dgm:t>
        <a:bodyPr/>
        <a:lstStyle/>
        <a:p>
          <a:endParaRPr lang="en-US"/>
        </a:p>
      </dgm:t>
    </dgm:pt>
    <dgm:pt modelId="{8151CE05-8218-4EC3-B5DD-BD8BD4F8835F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Head Protection</a:t>
          </a:r>
        </a:p>
      </dgm:t>
    </dgm:pt>
    <dgm:pt modelId="{9DA8BF73-04A3-4EEB-A865-06993AA266FB}" type="parTrans" cxnId="{1C89A687-DB4A-4883-A98F-13D2E0038B45}">
      <dgm:prSet/>
      <dgm:spPr/>
      <dgm:t>
        <a:bodyPr/>
        <a:lstStyle/>
        <a:p>
          <a:endParaRPr lang="en-US"/>
        </a:p>
      </dgm:t>
    </dgm:pt>
    <dgm:pt modelId="{511904C1-DB55-4257-A47D-F70E4112A492}" type="sibTrans" cxnId="{1C89A687-DB4A-4883-A98F-13D2E0038B45}">
      <dgm:prSet/>
      <dgm:spPr/>
      <dgm:t>
        <a:bodyPr/>
        <a:lstStyle/>
        <a:p>
          <a:endParaRPr lang="en-US"/>
        </a:p>
      </dgm:t>
    </dgm:pt>
    <dgm:pt modelId="{5FAC1655-630B-4BC2-9302-3CDE3BB1BAD6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Foot Protection</a:t>
          </a:r>
        </a:p>
      </dgm:t>
    </dgm:pt>
    <dgm:pt modelId="{3AE7830C-628C-4C6B-8759-C17EC0C1C7C7}" type="parTrans" cxnId="{E1BC3BCF-C60B-48A3-9100-F88CEEF748AE}">
      <dgm:prSet/>
      <dgm:spPr/>
      <dgm:t>
        <a:bodyPr/>
        <a:lstStyle/>
        <a:p>
          <a:endParaRPr lang="en-US"/>
        </a:p>
      </dgm:t>
    </dgm:pt>
    <dgm:pt modelId="{3F348B04-AFA4-4A4E-A401-8900CD00007A}" type="sibTrans" cxnId="{E1BC3BCF-C60B-48A3-9100-F88CEEF748AE}">
      <dgm:prSet/>
      <dgm:spPr/>
      <dgm:t>
        <a:bodyPr/>
        <a:lstStyle/>
        <a:p>
          <a:endParaRPr lang="en-US"/>
        </a:p>
      </dgm:t>
    </dgm:pt>
    <dgm:pt modelId="{7A69A111-2682-48A2-8235-CF03D8ED6A6D}" type="pres">
      <dgm:prSet presAssocID="{6FDF8B2E-E929-4270-B0CC-68E41CAC4C84}" presName="diagram" presStyleCnt="0">
        <dgm:presLayoutVars>
          <dgm:dir/>
          <dgm:resizeHandles val="exact"/>
        </dgm:presLayoutVars>
      </dgm:prSet>
      <dgm:spPr/>
    </dgm:pt>
    <dgm:pt modelId="{78D2CF10-4D22-439A-9158-033C78BBA355}" type="pres">
      <dgm:prSet presAssocID="{3EC4DD8A-48DB-4C8B-A99E-3E87237F3C92}" presName="node" presStyleLbl="node1" presStyleIdx="0" presStyleCnt="8">
        <dgm:presLayoutVars>
          <dgm:bulletEnabled val="1"/>
        </dgm:presLayoutVars>
      </dgm:prSet>
      <dgm:spPr/>
    </dgm:pt>
    <dgm:pt modelId="{6E5FE3F9-BC1B-4F09-96EA-8BAA89495468}" type="pres">
      <dgm:prSet presAssocID="{EDD06AC6-273F-4220-9D3D-94C131EE9584}" presName="sibTrans" presStyleCnt="0"/>
      <dgm:spPr/>
    </dgm:pt>
    <dgm:pt modelId="{2B5646AB-B4A8-4F34-B229-6400888E3642}" type="pres">
      <dgm:prSet presAssocID="{A17782E5-CA15-4717-8E2B-CC6718131001}" presName="node" presStyleLbl="node1" presStyleIdx="1" presStyleCnt="8">
        <dgm:presLayoutVars>
          <dgm:bulletEnabled val="1"/>
        </dgm:presLayoutVars>
      </dgm:prSet>
      <dgm:spPr/>
    </dgm:pt>
    <dgm:pt modelId="{A2EC427F-48C5-493F-A526-D2020DDCEDC4}" type="pres">
      <dgm:prSet presAssocID="{AA06CBF5-2259-459E-974B-E05EA4B46100}" presName="sibTrans" presStyleCnt="0"/>
      <dgm:spPr/>
    </dgm:pt>
    <dgm:pt modelId="{D6CA078D-EA17-4330-B64B-C92B432E626B}" type="pres">
      <dgm:prSet presAssocID="{ACE28F22-AB97-462C-9BDE-F3812FE60C26}" presName="node" presStyleLbl="node1" presStyleIdx="2" presStyleCnt="8">
        <dgm:presLayoutVars>
          <dgm:bulletEnabled val="1"/>
        </dgm:presLayoutVars>
      </dgm:prSet>
      <dgm:spPr/>
    </dgm:pt>
    <dgm:pt modelId="{765CCD25-68B2-4334-99E9-90517186A54B}" type="pres">
      <dgm:prSet presAssocID="{CD591CBA-FE0F-436F-B5D5-2A0F3A0EB2FE}" presName="sibTrans" presStyleCnt="0"/>
      <dgm:spPr/>
    </dgm:pt>
    <dgm:pt modelId="{A10DDA74-0021-44BA-B016-F111929AEEBF}" type="pres">
      <dgm:prSet presAssocID="{E6B1237F-50B9-4EC7-BD7E-217366E30C42}" presName="node" presStyleLbl="node1" presStyleIdx="3" presStyleCnt="8">
        <dgm:presLayoutVars>
          <dgm:bulletEnabled val="1"/>
        </dgm:presLayoutVars>
      </dgm:prSet>
      <dgm:spPr/>
    </dgm:pt>
    <dgm:pt modelId="{4E5E9C57-3B63-4990-9F24-CA65EF9F81C6}" type="pres">
      <dgm:prSet presAssocID="{B66465D4-4335-4DDE-8E9E-B62EF19706CB}" presName="sibTrans" presStyleCnt="0"/>
      <dgm:spPr/>
    </dgm:pt>
    <dgm:pt modelId="{BA1E10D9-1951-4C1B-A626-54087CC4643C}" type="pres">
      <dgm:prSet presAssocID="{24B84506-8293-4FEC-806C-0F6149EE81DA}" presName="node" presStyleLbl="node1" presStyleIdx="4" presStyleCnt="8">
        <dgm:presLayoutVars>
          <dgm:bulletEnabled val="1"/>
        </dgm:presLayoutVars>
      </dgm:prSet>
      <dgm:spPr/>
    </dgm:pt>
    <dgm:pt modelId="{ED35F34B-B929-4649-8175-4F7DDC062078}" type="pres">
      <dgm:prSet presAssocID="{710CFCD6-543D-45AE-AF50-016462C5478C}" presName="sibTrans" presStyleCnt="0"/>
      <dgm:spPr/>
    </dgm:pt>
    <dgm:pt modelId="{2C9842E8-87E8-46BB-9972-955B3DC4382B}" type="pres">
      <dgm:prSet presAssocID="{3148B484-B47F-46BC-ABFD-9FC81D0707D6}" presName="node" presStyleLbl="node1" presStyleIdx="5" presStyleCnt="8">
        <dgm:presLayoutVars>
          <dgm:bulletEnabled val="1"/>
        </dgm:presLayoutVars>
      </dgm:prSet>
      <dgm:spPr/>
    </dgm:pt>
    <dgm:pt modelId="{9CD6231C-A069-43F8-A3BA-01513C76701E}" type="pres">
      <dgm:prSet presAssocID="{BF084470-46B6-44C2-B893-4B8555A5531F}" presName="sibTrans" presStyleCnt="0"/>
      <dgm:spPr/>
    </dgm:pt>
    <dgm:pt modelId="{53137152-A37C-4252-B84C-44450AE33EFE}" type="pres">
      <dgm:prSet presAssocID="{8151CE05-8218-4EC3-B5DD-BD8BD4F8835F}" presName="node" presStyleLbl="node1" presStyleIdx="6" presStyleCnt="8">
        <dgm:presLayoutVars>
          <dgm:bulletEnabled val="1"/>
        </dgm:presLayoutVars>
      </dgm:prSet>
      <dgm:spPr/>
    </dgm:pt>
    <dgm:pt modelId="{C7E6BCD6-80C4-4418-8BA2-FBB8B19C1C74}" type="pres">
      <dgm:prSet presAssocID="{511904C1-DB55-4257-A47D-F70E4112A492}" presName="sibTrans" presStyleCnt="0"/>
      <dgm:spPr/>
    </dgm:pt>
    <dgm:pt modelId="{F5B11832-60C6-4BDE-809C-1ECF80A13B4B}" type="pres">
      <dgm:prSet presAssocID="{5FAC1655-630B-4BC2-9302-3CDE3BB1BAD6}" presName="node" presStyleLbl="node1" presStyleIdx="7" presStyleCnt="8">
        <dgm:presLayoutVars>
          <dgm:bulletEnabled val="1"/>
        </dgm:presLayoutVars>
      </dgm:prSet>
      <dgm:spPr/>
    </dgm:pt>
  </dgm:ptLst>
  <dgm:cxnLst>
    <dgm:cxn modelId="{F857C41B-D835-46CE-82A7-9A075ADDEA0A}" srcId="{6FDF8B2E-E929-4270-B0CC-68E41CAC4C84}" destId="{24B84506-8293-4FEC-806C-0F6149EE81DA}" srcOrd="4" destOrd="0" parTransId="{23E052C2-F454-44F2-BAFE-062C5E32A34E}" sibTransId="{710CFCD6-543D-45AE-AF50-016462C5478C}"/>
    <dgm:cxn modelId="{0F9E5628-62D4-41D8-AA4A-FECD13082AF0}" type="presOf" srcId="{8151CE05-8218-4EC3-B5DD-BD8BD4F8835F}" destId="{53137152-A37C-4252-B84C-44450AE33EFE}" srcOrd="0" destOrd="0" presId="urn:microsoft.com/office/officeart/2005/8/layout/default"/>
    <dgm:cxn modelId="{89074C2C-D984-4FF7-939F-B12692AF6E32}" type="presOf" srcId="{E6B1237F-50B9-4EC7-BD7E-217366E30C42}" destId="{A10DDA74-0021-44BA-B016-F111929AEEBF}" srcOrd="0" destOrd="0" presId="urn:microsoft.com/office/officeart/2005/8/layout/default"/>
    <dgm:cxn modelId="{7458163A-C00E-4B71-98AB-55CDDA704CE4}" type="presOf" srcId="{3EC4DD8A-48DB-4C8B-A99E-3E87237F3C92}" destId="{78D2CF10-4D22-439A-9158-033C78BBA355}" srcOrd="0" destOrd="0" presId="urn:microsoft.com/office/officeart/2005/8/layout/default"/>
    <dgm:cxn modelId="{0204AA4D-BF5D-44C8-8E70-94F7DA70A4E8}" srcId="{6FDF8B2E-E929-4270-B0CC-68E41CAC4C84}" destId="{E6B1237F-50B9-4EC7-BD7E-217366E30C42}" srcOrd="3" destOrd="0" parTransId="{6D53CBDA-E614-4130-AA81-039EBBA9765F}" sibTransId="{B66465D4-4335-4DDE-8E9E-B62EF19706CB}"/>
    <dgm:cxn modelId="{E6B35954-C203-47F5-B8CC-1EF8FEA94B66}" srcId="{6FDF8B2E-E929-4270-B0CC-68E41CAC4C84}" destId="{ACE28F22-AB97-462C-9BDE-F3812FE60C26}" srcOrd="2" destOrd="0" parTransId="{A0A4FA5B-BE4D-4EA6-BECE-9C1AFDBD24C2}" sibTransId="{CD591CBA-FE0F-436F-B5D5-2A0F3A0EB2FE}"/>
    <dgm:cxn modelId="{1C89A687-DB4A-4883-A98F-13D2E0038B45}" srcId="{6FDF8B2E-E929-4270-B0CC-68E41CAC4C84}" destId="{8151CE05-8218-4EC3-B5DD-BD8BD4F8835F}" srcOrd="6" destOrd="0" parTransId="{9DA8BF73-04A3-4EEB-A865-06993AA266FB}" sibTransId="{511904C1-DB55-4257-A47D-F70E4112A492}"/>
    <dgm:cxn modelId="{2A51EE8B-A875-4892-B9C6-64EB80691533}" type="presOf" srcId="{24B84506-8293-4FEC-806C-0F6149EE81DA}" destId="{BA1E10D9-1951-4C1B-A626-54087CC4643C}" srcOrd="0" destOrd="0" presId="urn:microsoft.com/office/officeart/2005/8/layout/default"/>
    <dgm:cxn modelId="{A4AC7490-9639-49D5-9A55-082FCF44E70C}" srcId="{6FDF8B2E-E929-4270-B0CC-68E41CAC4C84}" destId="{3148B484-B47F-46BC-ABFD-9FC81D0707D6}" srcOrd="5" destOrd="0" parTransId="{29A30F7C-8E28-402B-95E7-FB9906CE4D62}" sibTransId="{BF084470-46B6-44C2-B893-4B8555A5531F}"/>
    <dgm:cxn modelId="{CB3EC99B-FAD7-49AB-8984-8B8148E5A624}" srcId="{6FDF8B2E-E929-4270-B0CC-68E41CAC4C84}" destId="{A17782E5-CA15-4717-8E2B-CC6718131001}" srcOrd="1" destOrd="0" parTransId="{0AA102AC-BE6C-4680-94F8-9A2EB4BF907E}" sibTransId="{AA06CBF5-2259-459E-974B-E05EA4B46100}"/>
    <dgm:cxn modelId="{D2F3F4AF-A3C8-486F-BF80-1161F0EF297B}" srcId="{6FDF8B2E-E929-4270-B0CC-68E41CAC4C84}" destId="{3EC4DD8A-48DB-4C8B-A99E-3E87237F3C92}" srcOrd="0" destOrd="0" parTransId="{BE58248F-24CE-421D-BB8D-AB07F03D776B}" sibTransId="{EDD06AC6-273F-4220-9D3D-94C131EE9584}"/>
    <dgm:cxn modelId="{E1BC3BCF-C60B-48A3-9100-F88CEEF748AE}" srcId="{6FDF8B2E-E929-4270-B0CC-68E41CAC4C84}" destId="{5FAC1655-630B-4BC2-9302-3CDE3BB1BAD6}" srcOrd="7" destOrd="0" parTransId="{3AE7830C-628C-4C6B-8759-C17EC0C1C7C7}" sibTransId="{3F348B04-AFA4-4A4E-A401-8900CD00007A}"/>
    <dgm:cxn modelId="{E72B5CD0-7DD7-4BAA-BBD2-EE02F141EE60}" type="presOf" srcId="{ACE28F22-AB97-462C-9BDE-F3812FE60C26}" destId="{D6CA078D-EA17-4330-B64B-C92B432E626B}" srcOrd="0" destOrd="0" presId="urn:microsoft.com/office/officeart/2005/8/layout/default"/>
    <dgm:cxn modelId="{4FF3A0E1-0CA9-4C16-A69E-2A37047A275E}" type="presOf" srcId="{6FDF8B2E-E929-4270-B0CC-68E41CAC4C84}" destId="{7A69A111-2682-48A2-8235-CF03D8ED6A6D}" srcOrd="0" destOrd="0" presId="urn:microsoft.com/office/officeart/2005/8/layout/default"/>
    <dgm:cxn modelId="{AA25D8E1-28D1-421C-8D28-F369BE337AC9}" type="presOf" srcId="{3148B484-B47F-46BC-ABFD-9FC81D0707D6}" destId="{2C9842E8-87E8-46BB-9972-955B3DC4382B}" srcOrd="0" destOrd="0" presId="urn:microsoft.com/office/officeart/2005/8/layout/default"/>
    <dgm:cxn modelId="{090428E4-6E91-4A24-A86C-9FCF961A9ED3}" type="presOf" srcId="{A17782E5-CA15-4717-8E2B-CC6718131001}" destId="{2B5646AB-B4A8-4F34-B229-6400888E3642}" srcOrd="0" destOrd="0" presId="urn:microsoft.com/office/officeart/2005/8/layout/default"/>
    <dgm:cxn modelId="{697189E6-9FF0-4C17-AB82-9E74527A374D}" type="presOf" srcId="{5FAC1655-630B-4BC2-9302-3CDE3BB1BAD6}" destId="{F5B11832-60C6-4BDE-809C-1ECF80A13B4B}" srcOrd="0" destOrd="0" presId="urn:microsoft.com/office/officeart/2005/8/layout/default"/>
    <dgm:cxn modelId="{F5C06CED-4368-4324-9AA8-D5A6A72FA637}" type="presParOf" srcId="{7A69A111-2682-48A2-8235-CF03D8ED6A6D}" destId="{78D2CF10-4D22-439A-9158-033C78BBA355}" srcOrd="0" destOrd="0" presId="urn:microsoft.com/office/officeart/2005/8/layout/default"/>
    <dgm:cxn modelId="{DB3693F9-2F01-46CF-BA77-4F54970FEE6C}" type="presParOf" srcId="{7A69A111-2682-48A2-8235-CF03D8ED6A6D}" destId="{6E5FE3F9-BC1B-4F09-96EA-8BAA89495468}" srcOrd="1" destOrd="0" presId="urn:microsoft.com/office/officeart/2005/8/layout/default"/>
    <dgm:cxn modelId="{65C674B8-76DA-4300-8E1D-F08437950CBF}" type="presParOf" srcId="{7A69A111-2682-48A2-8235-CF03D8ED6A6D}" destId="{2B5646AB-B4A8-4F34-B229-6400888E3642}" srcOrd="2" destOrd="0" presId="urn:microsoft.com/office/officeart/2005/8/layout/default"/>
    <dgm:cxn modelId="{57742DDC-355B-4A16-9B2D-3A63EB03C527}" type="presParOf" srcId="{7A69A111-2682-48A2-8235-CF03D8ED6A6D}" destId="{A2EC427F-48C5-493F-A526-D2020DDCEDC4}" srcOrd="3" destOrd="0" presId="urn:microsoft.com/office/officeart/2005/8/layout/default"/>
    <dgm:cxn modelId="{742C2F61-1255-44B0-B9EA-75DD1F89C51F}" type="presParOf" srcId="{7A69A111-2682-48A2-8235-CF03D8ED6A6D}" destId="{D6CA078D-EA17-4330-B64B-C92B432E626B}" srcOrd="4" destOrd="0" presId="urn:microsoft.com/office/officeart/2005/8/layout/default"/>
    <dgm:cxn modelId="{8FDCA993-8EE3-46B1-9DDA-C75776E4CE24}" type="presParOf" srcId="{7A69A111-2682-48A2-8235-CF03D8ED6A6D}" destId="{765CCD25-68B2-4334-99E9-90517186A54B}" srcOrd="5" destOrd="0" presId="urn:microsoft.com/office/officeart/2005/8/layout/default"/>
    <dgm:cxn modelId="{CA1BD7F3-4E82-4DB1-B471-7FFCE03D5B35}" type="presParOf" srcId="{7A69A111-2682-48A2-8235-CF03D8ED6A6D}" destId="{A10DDA74-0021-44BA-B016-F111929AEEBF}" srcOrd="6" destOrd="0" presId="urn:microsoft.com/office/officeart/2005/8/layout/default"/>
    <dgm:cxn modelId="{42DEDBAC-CDF9-4369-85A4-F2CBB030A2A3}" type="presParOf" srcId="{7A69A111-2682-48A2-8235-CF03D8ED6A6D}" destId="{4E5E9C57-3B63-4990-9F24-CA65EF9F81C6}" srcOrd="7" destOrd="0" presId="urn:microsoft.com/office/officeart/2005/8/layout/default"/>
    <dgm:cxn modelId="{4D71600A-620D-4053-AECC-87D64874A218}" type="presParOf" srcId="{7A69A111-2682-48A2-8235-CF03D8ED6A6D}" destId="{BA1E10D9-1951-4C1B-A626-54087CC4643C}" srcOrd="8" destOrd="0" presId="urn:microsoft.com/office/officeart/2005/8/layout/default"/>
    <dgm:cxn modelId="{EF2644F6-8E3B-400B-B419-F261D82654D5}" type="presParOf" srcId="{7A69A111-2682-48A2-8235-CF03D8ED6A6D}" destId="{ED35F34B-B929-4649-8175-4F7DDC062078}" srcOrd="9" destOrd="0" presId="urn:microsoft.com/office/officeart/2005/8/layout/default"/>
    <dgm:cxn modelId="{C6482EA0-64ED-4E96-B5C1-23908D3F2397}" type="presParOf" srcId="{7A69A111-2682-48A2-8235-CF03D8ED6A6D}" destId="{2C9842E8-87E8-46BB-9972-955B3DC4382B}" srcOrd="10" destOrd="0" presId="urn:microsoft.com/office/officeart/2005/8/layout/default"/>
    <dgm:cxn modelId="{C246C8C2-97C4-4A73-813A-277A63364210}" type="presParOf" srcId="{7A69A111-2682-48A2-8235-CF03D8ED6A6D}" destId="{9CD6231C-A069-43F8-A3BA-01513C76701E}" srcOrd="11" destOrd="0" presId="urn:microsoft.com/office/officeart/2005/8/layout/default"/>
    <dgm:cxn modelId="{CCCA0327-9155-4ACB-9C44-BB120FF4F079}" type="presParOf" srcId="{7A69A111-2682-48A2-8235-CF03D8ED6A6D}" destId="{53137152-A37C-4252-B84C-44450AE33EFE}" srcOrd="12" destOrd="0" presId="urn:microsoft.com/office/officeart/2005/8/layout/default"/>
    <dgm:cxn modelId="{615C946D-565C-414C-A392-ED6F06302325}" type="presParOf" srcId="{7A69A111-2682-48A2-8235-CF03D8ED6A6D}" destId="{C7E6BCD6-80C4-4418-8BA2-FBB8B19C1C74}" srcOrd="13" destOrd="0" presId="urn:microsoft.com/office/officeart/2005/8/layout/default"/>
    <dgm:cxn modelId="{EEB3759E-511A-4463-AF5C-8C9B5BC640FE}" type="presParOf" srcId="{7A69A111-2682-48A2-8235-CF03D8ED6A6D}" destId="{F5B11832-60C6-4BDE-809C-1ECF80A13B4B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DF8B2E-E929-4270-B0CC-68E41CAC4C84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EC4DD8A-48DB-4C8B-A99E-3E87237F3C92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Cleanliness</a:t>
          </a:r>
        </a:p>
      </dgm:t>
    </dgm:pt>
    <dgm:pt modelId="{BE58248F-24CE-421D-BB8D-AB07F03D776B}" type="parTrans" cxnId="{D2F3F4AF-A3C8-486F-BF80-1161F0EF297B}">
      <dgm:prSet/>
      <dgm:spPr/>
      <dgm:t>
        <a:bodyPr/>
        <a:lstStyle/>
        <a:p>
          <a:endParaRPr lang="en-US"/>
        </a:p>
      </dgm:t>
    </dgm:pt>
    <dgm:pt modelId="{EDD06AC6-273F-4220-9D3D-94C131EE9584}" type="sibTrans" cxnId="{D2F3F4AF-A3C8-486F-BF80-1161F0EF297B}">
      <dgm:prSet/>
      <dgm:spPr/>
      <dgm:t>
        <a:bodyPr/>
        <a:lstStyle/>
        <a:p>
          <a:endParaRPr lang="en-US"/>
        </a:p>
      </dgm:t>
    </dgm:pt>
    <dgm:pt modelId="{A17782E5-CA15-4717-8E2B-CC6718131001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Warning Signs</a:t>
          </a:r>
        </a:p>
      </dgm:t>
    </dgm:pt>
    <dgm:pt modelId="{0AA102AC-BE6C-4680-94F8-9A2EB4BF907E}" type="parTrans" cxnId="{CB3EC99B-FAD7-49AB-8984-8B8148E5A624}">
      <dgm:prSet/>
      <dgm:spPr/>
      <dgm:t>
        <a:bodyPr/>
        <a:lstStyle/>
        <a:p>
          <a:endParaRPr lang="en-US"/>
        </a:p>
      </dgm:t>
    </dgm:pt>
    <dgm:pt modelId="{AA06CBF5-2259-459E-974B-E05EA4B46100}" type="sibTrans" cxnId="{CB3EC99B-FAD7-49AB-8984-8B8148E5A624}">
      <dgm:prSet/>
      <dgm:spPr/>
      <dgm:t>
        <a:bodyPr/>
        <a:lstStyle/>
        <a:p>
          <a:endParaRPr lang="en-US"/>
        </a:p>
      </dgm:t>
    </dgm:pt>
    <dgm:pt modelId="{5FB086EF-D006-4CD1-80B6-D4EBEC30958B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Traffic Areas</a:t>
          </a:r>
        </a:p>
      </dgm:t>
    </dgm:pt>
    <dgm:pt modelId="{57BAB8A2-3924-4A05-A5AE-DA0B96D32D8B}" type="parTrans" cxnId="{39AB71D6-DB0D-4CEB-BD63-070A09DA5663}">
      <dgm:prSet/>
      <dgm:spPr/>
      <dgm:t>
        <a:bodyPr/>
        <a:lstStyle/>
        <a:p>
          <a:endParaRPr lang="en-US"/>
        </a:p>
      </dgm:t>
    </dgm:pt>
    <dgm:pt modelId="{6C60DE0D-43AD-4ACA-942F-828B05355651}" type="sibTrans" cxnId="{39AB71D6-DB0D-4CEB-BD63-070A09DA5663}">
      <dgm:prSet/>
      <dgm:spPr/>
      <dgm:t>
        <a:bodyPr/>
        <a:lstStyle/>
        <a:p>
          <a:endParaRPr lang="en-US"/>
        </a:p>
      </dgm:t>
    </dgm:pt>
    <dgm:pt modelId="{1AC8C0F7-FA0B-4E4A-BC34-1CA1C6AD6988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Unsafe Conditions</a:t>
          </a:r>
        </a:p>
      </dgm:t>
    </dgm:pt>
    <dgm:pt modelId="{B1F44130-87FA-4A8C-81EA-4B05DE661A4E}" type="parTrans" cxnId="{FD2025CE-8344-4593-975E-70627CD53706}">
      <dgm:prSet/>
      <dgm:spPr/>
      <dgm:t>
        <a:bodyPr/>
        <a:lstStyle/>
        <a:p>
          <a:endParaRPr lang="en-US"/>
        </a:p>
      </dgm:t>
    </dgm:pt>
    <dgm:pt modelId="{190D58E2-699C-4421-A5A8-F54924166ECD}" type="sibTrans" cxnId="{FD2025CE-8344-4593-975E-70627CD53706}">
      <dgm:prSet/>
      <dgm:spPr/>
      <dgm:t>
        <a:bodyPr/>
        <a:lstStyle/>
        <a:p>
          <a:endParaRPr lang="en-US"/>
        </a:p>
      </dgm:t>
    </dgm:pt>
    <dgm:pt modelId="{C738D135-688E-4F02-BAD9-808963DBCE29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Cell Guarding</a:t>
          </a:r>
        </a:p>
      </dgm:t>
    </dgm:pt>
    <dgm:pt modelId="{8E8B0608-F3DC-4BA8-AB4F-570C9A7145DF}" type="parTrans" cxnId="{F3DB17F5-E785-4EEC-BA95-15341DD42331}">
      <dgm:prSet/>
      <dgm:spPr/>
      <dgm:t>
        <a:bodyPr/>
        <a:lstStyle/>
        <a:p>
          <a:endParaRPr lang="en-US"/>
        </a:p>
      </dgm:t>
    </dgm:pt>
    <dgm:pt modelId="{3887FF85-BAEF-4029-9A35-A2B0FE9CA87C}" type="sibTrans" cxnId="{F3DB17F5-E785-4EEC-BA95-15341DD42331}">
      <dgm:prSet/>
      <dgm:spPr/>
      <dgm:t>
        <a:bodyPr/>
        <a:lstStyle/>
        <a:p>
          <a:endParaRPr lang="en-US"/>
        </a:p>
      </dgm:t>
    </dgm:pt>
    <dgm:pt modelId="{4CF63D98-9966-41B8-8669-72AD7941300C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Automated Guide Cart (AGC) Safety</a:t>
          </a:r>
        </a:p>
      </dgm:t>
    </dgm:pt>
    <dgm:pt modelId="{017064BA-BC11-498E-9BD7-40EB24CE8FFD}" type="parTrans" cxnId="{B12D1DA0-C1E3-45DF-9425-17EA4A674E38}">
      <dgm:prSet/>
      <dgm:spPr/>
      <dgm:t>
        <a:bodyPr/>
        <a:lstStyle/>
        <a:p>
          <a:endParaRPr lang="en-US"/>
        </a:p>
      </dgm:t>
    </dgm:pt>
    <dgm:pt modelId="{894B356B-CA66-4D97-8C07-C952CD9AE6A3}" type="sibTrans" cxnId="{B12D1DA0-C1E3-45DF-9425-17EA4A674E38}">
      <dgm:prSet/>
      <dgm:spPr/>
      <dgm:t>
        <a:bodyPr/>
        <a:lstStyle/>
        <a:p>
          <a:endParaRPr lang="en-US"/>
        </a:p>
      </dgm:t>
    </dgm:pt>
    <dgm:pt modelId="{7A69A111-2682-48A2-8235-CF03D8ED6A6D}" type="pres">
      <dgm:prSet presAssocID="{6FDF8B2E-E929-4270-B0CC-68E41CAC4C84}" presName="diagram" presStyleCnt="0">
        <dgm:presLayoutVars>
          <dgm:dir/>
          <dgm:resizeHandles val="exact"/>
        </dgm:presLayoutVars>
      </dgm:prSet>
      <dgm:spPr/>
    </dgm:pt>
    <dgm:pt modelId="{78D2CF10-4D22-439A-9158-033C78BBA355}" type="pres">
      <dgm:prSet presAssocID="{3EC4DD8A-48DB-4C8B-A99E-3E87237F3C92}" presName="node" presStyleLbl="node1" presStyleIdx="0" presStyleCnt="6">
        <dgm:presLayoutVars>
          <dgm:bulletEnabled val="1"/>
        </dgm:presLayoutVars>
      </dgm:prSet>
      <dgm:spPr/>
    </dgm:pt>
    <dgm:pt modelId="{6E5FE3F9-BC1B-4F09-96EA-8BAA89495468}" type="pres">
      <dgm:prSet presAssocID="{EDD06AC6-273F-4220-9D3D-94C131EE9584}" presName="sibTrans" presStyleCnt="0"/>
      <dgm:spPr/>
    </dgm:pt>
    <dgm:pt modelId="{2B5646AB-B4A8-4F34-B229-6400888E3642}" type="pres">
      <dgm:prSet presAssocID="{A17782E5-CA15-4717-8E2B-CC6718131001}" presName="node" presStyleLbl="node1" presStyleIdx="1" presStyleCnt="6">
        <dgm:presLayoutVars>
          <dgm:bulletEnabled val="1"/>
        </dgm:presLayoutVars>
      </dgm:prSet>
      <dgm:spPr/>
    </dgm:pt>
    <dgm:pt modelId="{78D62854-3680-4BFD-9096-E2DFEF9C8DFD}" type="pres">
      <dgm:prSet presAssocID="{AA06CBF5-2259-459E-974B-E05EA4B46100}" presName="sibTrans" presStyleCnt="0"/>
      <dgm:spPr/>
    </dgm:pt>
    <dgm:pt modelId="{D42F83F3-27F9-4BC6-A691-5797E8DBA63C}" type="pres">
      <dgm:prSet presAssocID="{5FB086EF-D006-4CD1-80B6-D4EBEC30958B}" presName="node" presStyleLbl="node1" presStyleIdx="2" presStyleCnt="6">
        <dgm:presLayoutVars>
          <dgm:bulletEnabled val="1"/>
        </dgm:presLayoutVars>
      </dgm:prSet>
      <dgm:spPr/>
    </dgm:pt>
    <dgm:pt modelId="{65A92EA6-4DCF-4982-BD72-8947943FE355}" type="pres">
      <dgm:prSet presAssocID="{6C60DE0D-43AD-4ACA-942F-828B05355651}" presName="sibTrans" presStyleCnt="0"/>
      <dgm:spPr/>
    </dgm:pt>
    <dgm:pt modelId="{F5AC7BD5-C7A5-4C84-A882-D8A9F3CB16F9}" type="pres">
      <dgm:prSet presAssocID="{1AC8C0F7-FA0B-4E4A-BC34-1CA1C6AD6988}" presName="node" presStyleLbl="node1" presStyleIdx="3" presStyleCnt="6">
        <dgm:presLayoutVars>
          <dgm:bulletEnabled val="1"/>
        </dgm:presLayoutVars>
      </dgm:prSet>
      <dgm:spPr/>
    </dgm:pt>
    <dgm:pt modelId="{3873F4AF-800A-40EC-A016-BB461D19465A}" type="pres">
      <dgm:prSet presAssocID="{190D58E2-699C-4421-A5A8-F54924166ECD}" presName="sibTrans" presStyleCnt="0"/>
      <dgm:spPr/>
    </dgm:pt>
    <dgm:pt modelId="{251C6A21-8216-46B9-88D3-F1AAA82E3698}" type="pres">
      <dgm:prSet presAssocID="{C738D135-688E-4F02-BAD9-808963DBCE29}" presName="node" presStyleLbl="node1" presStyleIdx="4" presStyleCnt="6">
        <dgm:presLayoutVars>
          <dgm:bulletEnabled val="1"/>
        </dgm:presLayoutVars>
      </dgm:prSet>
      <dgm:spPr/>
    </dgm:pt>
    <dgm:pt modelId="{443E3F2D-CE31-4B63-89F6-6F7AE03750CD}" type="pres">
      <dgm:prSet presAssocID="{3887FF85-BAEF-4029-9A35-A2B0FE9CA87C}" presName="sibTrans" presStyleCnt="0"/>
      <dgm:spPr/>
    </dgm:pt>
    <dgm:pt modelId="{FBAC358F-8A63-4565-A24E-8A87DB471C50}" type="pres">
      <dgm:prSet presAssocID="{4CF63D98-9966-41B8-8669-72AD7941300C}" presName="node" presStyleLbl="node1" presStyleIdx="5" presStyleCnt="6">
        <dgm:presLayoutVars>
          <dgm:bulletEnabled val="1"/>
        </dgm:presLayoutVars>
      </dgm:prSet>
      <dgm:spPr/>
    </dgm:pt>
  </dgm:ptLst>
  <dgm:cxnLst>
    <dgm:cxn modelId="{2D895B0F-0F11-427A-9219-225A93FC1259}" type="presOf" srcId="{4CF63D98-9966-41B8-8669-72AD7941300C}" destId="{FBAC358F-8A63-4565-A24E-8A87DB471C50}" srcOrd="0" destOrd="0" presId="urn:microsoft.com/office/officeart/2005/8/layout/default"/>
    <dgm:cxn modelId="{7458163A-C00E-4B71-98AB-55CDDA704CE4}" type="presOf" srcId="{3EC4DD8A-48DB-4C8B-A99E-3E87237F3C92}" destId="{78D2CF10-4D22-439A-9158-033C78BBA355}" srcOrd="0" destOrd="0" presId="urn:microsoft.com/office/officeart/2005/8/layout/default"/>
    <dgm:cxn modelId="{DAF53B5D-5394-4D8E-83D0-C62AA82D67D1}" type="presOf" srcId="{5FB086EF-D006-4CD1-80B6-D4EBEC30958B}" destId="{D42F83F3-27F9-4BC6-A691-5797E8DBA63C}" srcOrd="0" destOrd="0" presId="urn:microsoft.com/office/officeart/2005/8/layout/default"/>
    <dgm:cxn modelId="{5B56F185-CC7C-41D7-8B88-D69CFC037D17}" type="presOf" srcId="{C738D135-688E-4F02-BAD9-808963DBCE29}" destId="{251C6A21-8216-46B9-88D3-F1AAA82E3698}" srcOrd="0" destOrd="0" presId="urn:microsoft.com/office/officeart/2005/8/layout/default"/>
    <dgm:cxn modelId="{CB3EC99B-FAD7-49AB-8984-8B8148E5A624}" srcId="{6FDF8B2E-E929-4270-B0CC-68E41CAC4C84}" destId="{A17782E5-CA15-4717-8E2B-CC6718131001}" srcOrd="1" destOrd="0" parTransId="{0AA102AC-BE6C-4680-94F8-9A2EB4BF907E}" sibTransId="{AA06CBF5-2259-459E-974B-E05EA4B46100}"/>
    <dgm:cxn modelId="{B12D1DA0-C1E3-45DF-9425-17EA4A674E38}" srcId="{6FDF8B2E-E929-4270-B0CC-68E41CAC4C84}" destId="{4CF63D98-9966-41B8-8669-72AD7941300C}" srcOrd="5" destOrd="0" parTransId="{017064BA-BC11-498E-9BD7-40EB24CE8FFD}" sibTransId="{894B356B-CA66-4D97-8C07-C952CD9AE6A3}"/>
    <dgm:cxn modelId="{D2F3F4AF-A3C8-486F-BF80-1161F0EF297B}" srcId="{6FDF8B2E-E929-4270-B0CC-68E41CAC4C84}" destId="{3EC4DD8A-48DB-4C8B-A99E-3E87237F3C92}" srcOrd="0" destOrd="0" parTransId="{BE58248F-24CE-421D-BB8D-AB07F03D776B}" sibTransId="{EDD06AC6-273F-4220-9D3D-94C131EE9584}"/>
    <dgm:cxn modelId="{1B7328B9-0CE1-45C0-BBE1-B2DD7877DD88}" type="presOf" srcId="{1AC8C0F7-FA0B-4E4A-BC34-1CA1C6AD6988}" destId="{F5AC7BD5-C7A5-4C84-A882-D8A9F3CB16F9}" srcOrd="0" destOrd="0" presId="urn:microsoft.com/office/officeart/2005/8/layout/default"/>
    <dgm:cxn modelId="{FD2025CE-8344-4593-975E-70627CD53706}" srcId="{6FDF8B2E-E929-4270-B0CC-68E41CAC4C84}" destId="{1AC8C0F7-FA0B-4E4A-BC34-1CA1C6AD6988}" srcOrd="3" destOrd="0" parTransId="{B1F44130-87FA-4A8C-81EA-4B05DE661A4E}" sibTransId="{190D58E2-699C-4421-A5A8-F54924166ECD}"/>
    <dgm:cxn modelId="{39AB71D6-DB0D-4CEB-BD63-070A09DA5663}" srcId="{6FDF8B2E-E929-4270-B0CC-68E41CAC4C84}" destId="{5FB086EF-D006-4CD1-80B6-D4EBEC30958B}" srcOrd="2" destOrd="0" parTransId="{57BAB8A2-3924-4A05-A5AE-DA0B96D32D8B}" sibTransId="{6C60DE0D-43AD-4ACA-942F-828B05355651}"/>
    <dgm:cxn modelId="{4FF3A0E1-0CA9-4C16-A69E-2A37047A275E}" type="presOf" srcId="{6FDF8B2E-E929-4270-B0CC-68E41CAC4C84}" destId="{7A69A111-2682-48A2-8235-CF03D8ED6A6D}" srcOrd="0" destOrd="0" presId="urn:microsoft.com/office/officeart/2005/8/layout/default"/>
    <dgm:cxn modelId="{090428E4-6E91-4A24-A86C-9FCF961A9ED3}" type="presOf" srcId="{A17782E5-CA15-4717-8E2B-CC6718131001}" destId="{2B5646AB-B4A8-4F34-B229-6400888E3642}" srcOrd="0" destOrd="0" presId="urn:microsoft.com/office/officeart/2005/8/layout/default"/>
    <dgm:cxn modelId="{F3DB17F5-E785-4EEC-BA95-15341DD42331}" srcId="{6FDF8B2E-E929-4270-B0CC-68E41CAC4C84}" destId="{C738D135-688E-4F02-BAD9-808963DBCE29}" srcOrd="4" destOrd="0" parTransId="{8E8B0608-F3DC-4BA8-AB4F-570C9A7145DF}" sibTransId="{3887FF85-BAEF-4029-9A35-A2B0FE9CA87C}"/>
    <dgm:cxn modelId="{F5C06CED-4368-4324-9AA8-D5A6A72FA637}" type="presParOf" srcId="{7A69A111-2682-48A2-8235-CF03D8ED6A6D}" destId="{78D2CF10-4D22-439A-9158-033C78BBA355}" srcOrd="0" destOrd="0" presId="urn:microsoft.com/office/officeart/2005/8/layout/default"/>
    <dgm:cxn modelId="{DB3693F9-2F01-46CF-BA77-4F54970FEE6C}" type="presParOf" srcId="{7A69A111-2682-48A2-8235-CF03D8ED6A6D}" destId="{6E5FE3F9-BC1B-4F09-96EA-8BAA89495468}" srcOrd="1" destOrd="0" presId="urn:microsoft.com/office/officeart/2005/8/layout/default"/>
    <dgm:cxn modelId="{65C674B8-76DA-4300-8E1D-F08437950CBF}" type="presParOf" srcId="{7A69A111-2682-48A2-8235-CF03D8ED6A6D}" destId="{2B5646AB-B4A8-4F34-B229-6400888E3642}" srcOrd="2" destOrd="0" presId="urn:microsoft.com/office/officeart/2005/8/layout/default"/>
    <dgm:cxn modelId="{3B6ECD2B-50B2-4FBC-82B6-B84BAF528F6F}" type="presParOf" srcId="{7A69A111-2682-48A2-8235-CF03D8ED6A6D}" destId="{78D62854-3680-4BFD-9096-E2DFEF9C8DFD}" srcOrd="3" destOrd="0" presId="urn:microsoft.com/office/officeart/2005/8/layout/default"/>
    <dgm:cxn modelId="{B765BAB5-386B-475B-A9D9-711A0D7E9498}" type="presParOf" srcId="{7A69A111-2682-48A2-8235-CF03D8ED6A6D}" destId="{D42F83F3-27F9-4BC6-A691-5797E8DBA63C}" srcOrd="4" destOrd="0" presId="urn:microsoft.com/office/officeart/2005/8/layout/default"/>
    <dgm:cxn modelId="{CB99B7EF-A833-461B-80AC-76BB26CF8B2D}" type="presParOf" srcId="{7A69A111-2682-48A2-8235-CF03D8ED6A6D}" destId="{65A92EA6-4DCF-4982-BD72-8947943FE355}" srcOrd="5" destOrd="0" presId="urn:microsoft.com/office/officeart/2005/8/layout/default"/>
    <dgm:cxn modelId="{BC279C10-50C3-454A-9859-5E86E3E916BC}" type="presParOf" srcId="{7A69A111-2682-48A2-8235-CF03D8ED6A6D}" destId="{F5AC7BD5-C7A5-4C84-A882-D8A9F3CB16F9}" srcOrd="6" destOrd="0" presId="urn:microsoft.com/office/officeart/2005/8/layout/default"/>
    <dgm:cxn modelId="{51D79222-67E5-4AED-AB19-B2C4291DCD65}" type="presParOf" srcId="{7A69A111-2682-48A2-8235-CF03D8ED6A6D}" destId="{3873F4AF-800A-40EC-A016-BB461D19465A}" srcOrd="7" destOrd="0" presId="urn:microsoft.com/office/officeart/2005/8/layout/default"/>
    <dgm:cxn modelId="{FD24C2B3-6325-412B-BB77-65524165A2FE}" type="presParOf" srcId="{7A69A111-2682-48A2-8235-CF03D8ED6A6D}" destId="{251C6A21-8216-46B9-88D3-F1AAA82E3698}" srcOrd="8" destOrd="0" presId="urn:microsoft.com/office/officeart/2005/8/layout/default"/>
    <dgm:cxn modelId="{ACD60DE9-6797-4EB5-953B-8159D147DAEB}" type="presParOf" srcId="{7A69A111-2682-48A2-8235-CF03D8ED6A6D}" destId="{443E3F2D-CE31-4B63-89F6-6F7AE03750CD}" srcOrd="9" destOrd="0" presId="urn:microsoft.com/office/officeart/2005/8/layout/default"/>
    <dgm:cxn modelId="{42370DA4-C34B-4933-8E59-299C6483B7A0}" type="presParOf" srcId="{7A69A111-2682-48A2-8235-CF03D8ED6A6D}" destId="{FBAC358F-8A63-4565-A24E-8A87DB471C5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DF032F-19B5-4851-B432-D02E79B464D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0A5D0C00-FF7A-47AF-A86B-FD2A715F7EF1}">
      <dgm:prSet phldrT="[Text]" custT="1"/>
      <dgm:spPr/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Electrical Safety</a:t>
          </a:r>
        </a:p>
      </dgm:t>
    </dgm:pt>
    <dgm:pt modelId="{F4E2DE9C-7508-4F41-BE72-2981CA8E3662}" type="parTrans" cxnId="{7477AA17-FE2B-46C1-B61A-F5E732923A7F}">
      <dgm:prSet/>
      <dgm:spPr/>
      <dgm:t>
        <a:bodyPr/>
        <a:lstStyle/>
        <a:p>
          <a:endParaRPr lang="en-US"/>
        </a:p>
      </dgm:t>
    </dgm:pt>
    <dgm:pt modelId="{83D4B465-6FF3-4E18-A8B8-D1AAA93E7D95}" type="sibTrans" cxnId="{7477AA17-FE2B-46C1-B61A-F5E732923A7F}">
      <dgm:prSet/>
      <dgm:spPr/>
      <dgm:t>
        <a:bodyPr/>
        <a:lstStyle/>
        <a:p>
          <a:endParaRPr lang="en-US"/>
        </a:p>
      </dgm:t>
    </dgm:pt>
    <dgm:pt modelId="{32434BC4-F8C2-4F46-94AC-A0396E68DE1F}">
      <dgm:prSet phldrT="[Text]" custT="1"/>
      <dgm:spPr/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Pneumatic Safety</a:t>
          </a:r>
        </a:p>
      </dgm:t>
    </dgm:pt>
    <dgm:pt modelId="{4DF9E4AC-0DC3-45B4-9669-6A7E28B56E5D}" type="parTrans" cxnId="{F49970D4-04A7-4A88-A8A7-0C8BFBF79198}">
      <dgm:prSet/>
      <dgm:spPr/>
      <dgm:t>
        <a:bodyPr/>
        <a:lstStyle/>
        <a:p>
          <a:endParaRPr lang="en-US"/>
        </a:p>
      </dgm:t>
    </dgm:pt>
    <dgm:pt modelId="{4EF3DB73-CB09-4F9B-91AF-30BD2B177D96}" type="sibTrans" cxnId="{F49970D4-04A7-4A88-A8A7-0C8BFBF79198}">
      <dgm:prSet/>
      <dgm:spPr/>
      <dgm:t>
        <a:bodyPr/>
        <a:lstStyle/>
        <a:p>
          <a:endParaRPr lang="en-US"/>
        </a:p>
      </dgm:t>
    </dgm:pt>
    <dgm:pt modelId="{07303365-0E0D-46D2-927F-33F2CAD6315C}">
      <dgm:prSet phldrT="[Text]" custT="1"/>
      <dgm:spPr/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Mechanical Safety</a:t>
          </a:r>
        </a:p>
      </dgm:t>
    </dgm:pt>
    <dgm:pt modelId="{6412B651-5B31-4D04-A225-58154EAF8BF5}" type="parTrans" cxnId="{2398A891-E40A-4F95-A6B1-EA5953AD5100}">
      <dgm:prSet/>
      <dgm:spPr/>
      <dgm:t>
        <a:bodyPr/>
        <a:lstStyle/>
        <a:p>
          <a:endParaRPr lang="en-US"/>
        </a:p>
      </dgm:t>
    </dgm:pt>
    <dgm:pt modelId="{E9844A57-D6BD-43EA-BB72-132F9C8E1264}" type="sibTrans" cxnId="{2398A891-E40A-4F95-A6B1-EA5953AD5100}">
      <dgm:prSet/>
      <dgm:spPr/>
      <dgm:t>
        <a:bodyPr/>
        <a:lstStyle/>
        <a:p>
          <a:endParaRPr lang="en-US"/>
        </a:p>
      </dgm:t>
    </dgm:pt>
    <dgm:pt modelId="{B8F84ABC-4A55-4A95-8937-9E51833D0B6F}" type="pres">
      <dgm:prSet presAssocID="{62DF032F-19B5-4851-B432-D02E79B464DB}" presName="Name0" presStyleCnt="0">
        <dgm:presLayoutVars>
          <dgm:chMax val="7"/>
          <dgm:chPref val="7"/>
          <dgm:dir/>
        </dgm:presLayoutVars>
      </dgm:prSet>
      <dgm:spPr/>
    </dgm:pt>
    <dgm:pt modelId="{C9348699-2062-4D8F-9030-073E1C136099}" type="pres">
      <dgm:prSet presAssocID="{62DF032F-19B5-4851-B432-D02E79B464DB}" presName="Name1" presStyleCnt="0"/>
      <dgm:spPr/>
    </dgm:pt>
    <dgm:pt modelId="{6B538A74-0E1D-400D-86D6-2CC558D76628}" type="pres">
      <dgm:prSet presAssocID="{62DF032F-19B5-4851-B432-D02E79B464DB}" presName="cycle" presStyleCnt="0"/>
      <dgm:spPr/>
    </dgm:pt>
    <dgm:pt modelId="{DF0331CE-D682-4C30-BA0E-9D01F2D8CEC0}" type="pres">
      <dgm:prSet presAssocID="{62DF032F-19B5-4851-B432-D02E79B464DB}" presName="srcNode" presStyleLbl="node1" presStyleIdx="0" presStyleCnt="3"/>
      <dgm:spPr/>
    </dgm:pt>
    <dgm:pt modelId="{A1C4821D-4B24-457C-B6BB-59D81ECE977D}" type="pres">
      <dgm:prSet presAssocID="{62DF032F-19B5-4851-B432-D02E79B464DB}" presName="conn" presStyleLbl="parChTrans1D2" presStyleIdx="0" presStyleCnt="1"/>
      <dgm:spPr/>
    </dgm:pt>
    <dgm:pt modelId="{A07C902A-CD98-46AD-8612-BCB802DFFB98}" type="pres">
      <dgm:prSet presAssocID="{62DF032F-19B5-4851-B432-D02E79B464DB}" presName="extraNode" presStyleLbl="node1" presStyleIdx="0" presStyleCnt="3"/>
      <dgm:spPr/>
    </dgm:pt>
    <dgm:pt modelId="{9067130B-D253-4580-95F6-475EA81B4722}" type="pres">
      <dgm:prSet presAssocID="{62DF032F-19B5-4851-B432-D02E79B464DB}" presName="dstNode" presStyleLbl="node1" presStyleIdx="0" presStyleCnt="3"/>
      <dgm:spPr/>
    </dgm:pt>
    <dgm:pt modelId="{DAD39E69-B3B2-425E-B702-896DE5E450CD}" type="pres">
      <dgm:prSet presAssocID="{0A5D0C00-FF7A-47AF-A86B-FD2A715F7EF1}" presName="text_1" presStyleLbl="node1" presStyleIdx="0" presStyleCnt="3">
        <dgm:presLayoutVars>
          <dgm:bulletEnabled val="1"/>
        </dgm:presLayoutVars>
      </dgm:prSet>
      <dgm:spPr/>
    </dgm:pt>
    <dgm:pt modelId="{7EBF10F8-4B61-48D6-BF5A-4689E641F665}" type="pres">
      <dgm:prSet presAssocID="{0A5D0C00-FF7A-47AF-A86B-FD2A715F7EF1}" presName="accent_1" presStyleCnt="0"/>
      <dgm:spPr/>
    </dgm:pt>
    <dgm:pt modelId="{523EE9D1-9E7E-42B0-9CBC-CC9959E09CFF}" type="pres">
      <dgm:prSet presAssocID="{0A5D0C00-FF7A-47AF-A86B-FD2A715F7EF1}" presName="accentRepeatNode" presStyleLbl="solidFgAcc1" presStyleIdx="0" presStyleCnt="3"/>
      <dgm:spPr/>
    </dgm:pt>
    <dgm:pt modelId="{4DAA829A-6F1C-4DE0-BE50-C83B9D77842F}" type="pres">
      <dgm:prSet presAssocID="{32434BC4-F8C2-4F46-94AC-A0396E68DE1F}" presName="text_2" presStyleLbl="node1" presStyleIdx="1" presStyleCnt="3">
        <dgm:presLayoutVars>
          <dgm:bulletEnabled val="1"/>
        </dgm:presLayoutVars>
      </dgm:prSet>
      <dgm:spPr/>
    </dgm:pt>
    <dgm:pt modelId="{1CB9DB8D-4BF6-4024-B2D5-924658D21FAC}" type="pres">
      <dgm:prSet presAssocID="{32434BC4-F8C2-4F46-94AC-A0396E68DE1F}" presName="accent_2" presStyleCnt="0"/>
      <dgm:spPr/>
    </dgm:pt>
    <dgm:pt modelId="{A37F16B4-79FD-4C4C-863A-D9AE27F1368B}" type="pres">
      <dgm:prSet presAssocID="{32434BC4-F8C2-4F46-94AC-A0396E68DE1F}" presName="accentRepeatNode" presStyleLbl="solidFgAcc1" presStyleIdx="1" presStyleCnt="3"/>
      <dgm:spPr/>
    </dgm:pt>
    <dgm:pt modelId="{7CF3563B-F630-4DF0-A6C6-ED5967E98BC7}" type="pres">
      <dgm:prSet presAssocID="{07303365-0E0D-46D2-927F-33F2CAD6315C}" presName="text_3" presStyleLbl="node1" presStyleIdx="2" presStyleCnt="3">
        <dgm:presLayoutVars>
          <dgm:bulletEnabled val="1"/>
        </dgm:presLayoutVars>
      </dgm:prSet>
      <dgm:spPr/>
    </dgm:pt>
    <dgm:pt modelId="{DDDA114D-837F-4FF4-8707-A772E9AF3D73}" type="pres">
      <dgm:prSet presAssocID="{07303365-0E0D-46D2-927F-33F2CAD6315C}" presName="accent_3" presStyleCnt="0"/>
      <dgm:spPr/>
    </dgm:pt>
    <dgm:pt modelId="{92F18279-5BCC-4A85-B91B-46BD441391D3}" type="pres">
      <dgm:prSet presAssocID="{07303365-0E0D-46D2-927F-33F2CAD6315C}" presName="accentRepeatNode" presStyleLbl="solidFgAcc1" presStyleIdx="2" presStyleCnt="3"/>
      <dgm:spPr/>
    </dgm:pt>
  </dgm:ptLst>
  <dgm:cxnLst>
    <dgm:cxn modelId="{6C23EB15-7165-4A13-AED2-3220BCECC28B}" type="presOf" srcId="{83D4B465-6FF3-4E18-A8B8-D1AAA93E7D95}" destId="{A1C4821D-4B24-457C-B6BB-59D81ECE977D}" srcOrd="0" destOrd="0" presId="urn:microsoft.com/office/officeart/2008/layout/VerticalCurvedList"/>
    <dgm:cxn modelId="{7477AA17-FE2B-46C1-B61A-F5E732923A7F}" srcId="{62DF032F-19B5-4851-B432-D02E79B464DB}" destId="{0A5D0C00-FF7A-47AF-A86B-FD2A715F7EF1}" srcOrd="0" destOrd="0" parTransId="{F4E2DE9C-7508-4F41-BE72-2981CA8E3662}" sibTransId="{83D4B465-6FF3-4E18-A8B8-D1AAA93E7D95}"/>
    <dgm:cxn modelId="{EAFE773F-BE2D-49DF-98E0-46B4ECF7EB16}" type="presOf" srcId="{0A5D0C00-FF7A-47AF-A86B-FD2A715F7EF1}" destId="{DAD39E69-B3B2-425E-B702-896DE5E450CD}" srcOrd="0" destOrd="0" presId="urn:microsoft.com/office/officeart/2008/layout/VerticalCurvedList"/>
    <dgm:cxn modelId="{23AEDA6D-D72A-4AE7-B86D-07B840E44404}" type="presOf" srcId="{62DF032F-19B5-4851-B432-D02E79B464DB}" destId="{B8F84ABC-4A55-4A95-8937-9E51833D0B6F}" srcOrd="0" destOrd="0" presId="urn:microsoft.com/office/officeart/2008/layout/VerticalCurvedList"/>
    <dgm:cxn modelId="{2398A891-E40A-4F95-A6B1-EA5953AD5100}" srcId="{62DF032F-19B5-4851-B432-D02E79B464DB}" destId="{07303365-0E0D-46D2-927F-33F2CAD6315C}" srcOrd="2" destOrd="0" parTransId="{6412B651-5B31-4D04-A225-58154EAF8BF5}" sibTransId="{E9844A57-D6BD-43EA-BB72-132F9C8E1264}"/>
    <dgm:cxn modelId="{BF5A1B93-BB21-4979-BC99-CBD23F7A9F8C}" type="presOf" srcId="{32434BC4-F8C2-4F46-94AC-A0396E68DE1F}" destId="{4DAA829A-6F1C-4DE0-BE50-C83B9D77842F}" srcOrd="0" destOrd="0" presId="urn:microsoft.com/office/officeart/2008/layout/VerticalCurvedList"/>
    <dgm:cxn modelId="{F49970D4-04A7-4A88-A8A7-0C8BFBF79198}" srcId="{62DF032F-19B5-4851-B432-D02E79B464DB}" destId="{32434BC4-F8C2-4F46-94AC-A0396E68DE1F}" srcOrd="1" destOrd="0" parTransId="{4DF9E4AC-0DC3-45B4-9669-6A7E28B56E5D}" sibTransId="{4EF3DB73-CB09-4F9B-91AF-30BD2B177D96}"/>
    <dgm:cxn modelId="{FD7166F2-1F43-4F4D-897A-275C4AE4B7D9}" type="presOf" srcId="{07303365-0E0D-46D2-927F-33F2CAD6315C}" destId="{7CF3563B-F630-4DF0-A6C6-ED5967E98BC7}" srcOrd="0" destOrd="0" presId="urn:microsoft.com/office/officeart/2008/layout/VerticalCurvedList"/>
    <dgm:cxn modelId="{E7BC5172-6E08-4309-8DD0-D03502F1D366}" type="presParOf" srcId="{B8F84ABC-4A55-4A95-8937-9E51833D0B6F}" destId="{C9348699-2062-4D8F-9030-073E1C136099}" srcOrd="0" destOrd="0" presId="urn:microsoft.com/office/officeart/2008/layout/VerticalCurvedList"/>
    <dgm:cxn modelId="{48B495D5-BF54-4D2C-AC83-C58E169EDA4A}" type="presParOf" srcId="{C9348699-2062-4D8F-9030-073E1C136099}" destId="{6B538A74-0E1D-400D-86D6-2CC558D76628}" srcOrd="0" destOrd="0" presId="urn:microsoft.com/office/officeart/2008/layout/VerticalCurvedList"/>
    <dgm:cxn modelId="{65DE2F00-BFFB-435E-869A-5A3C56125ED1}" type="presParOf" srcId="{6B538A74-0E1D-400D-86D6-2CC558D76628}" destId="{DF0331CE-D682-4C30-BA0E-9D01F2D8CEC0}" srcOrd="0" destOrd="0" presId="urn:microsoft.com/office/officeart/2008/layout/VerticalCurvedList"/>
    <dgm:cxn modelId="{F2BD806D-BD0A-427E-BCBF-DBF71E1E8DE7}" type="presParOf" srcId="{6B538A74-0E1D-400D-86D6-2CC558D76628}" destId="{A1C4821D-4B24-457C-B6BB-59D81ECE977D}" srcOrd="1" destOrd="0" presId="urn:microsoft.com/office/officeart/2008/layout/VerticalCurvedList"/>
    <dgm:cxn modelId="{96CEAB62-8858-4B2A-84AD-E0A6EE71BC74}" type="presParOf" srcId="{6B538A74-0E1D-400D-86D6-2CC558D76628}" destId="{A07C902A-CD98-46AD-8612-BCB802DFFB98}" srcOrd="2" destOrd="0" presId="urn:microsoft.com/office/officeart/2008/layout/VerticalCurvedList"/>
    <dgm:cxn modelId="{43841F2E-507A-48EE-AC7E-63BAB135EE55}" type="presParOf" srcId="{6B538A74-0E1D-400D-86D6-2CC558D76628}" destId="{9067130B-D253-4580-95F6-475EA81B4722}" srcOrd="3" destOrd="0" presId="urn:microsoft.com/office/officeart/2008/layout/VerticalCurvedList"/>
    <dgm:cxn modelId="{530E6E65-4D31-424C-9851-F06E4D458A44}" type="presParOf" srcId="{C9348699-2062-4D8F-9030-073E1C136099}" destId="{DAD39E69-B3B2-425E-B702-896DE5E450CD}" srcOrd="1" destOrd="0" presId="urn:microsoft.com/office/officeart/2008/layout/VerticalCurvedList"/>
    <dgm:cxn modelId="{A75B3DFE-91D3-4647-98E4-46E5A799B674}" type="presParOf" srcId="{C9348699-2062-4D8F-9030-073E1C136099}" destId="{7EBF10F8-4B61-48D6-BF5A-4689E641F665}" srcOrd="2" destOrd="0" presId="urn:microsoft.com/office/officeart/2008/layout/VerticalCurvedList"/>
    <dgm:cxn modelId="{CE624604-4504-4EF8-B560-58639650D821}" type="presParOf" srcId="{7EBF10F8-4B61-48D6-BF5A-4689E641F665}" destId="{523EE9D1-9E7E-42B0-9CBC-CC9959E09CFF}" srcOrd="0" destOrd="0" presId="urn:microsoft.com/office/officeart/2008/layout/VerticalCurvedList"/>
    <dgm:cxn modelId="{0135A10C-F600-40DB-BCF0-E0638D0A7DEB}" type="presParOf" srcId="{C9348699-2062-4D8F-9030-073E1C136099}" destId="{4DAA829A-6F1C-4DE0-BE50-C83B9D77842F}" srcOrd="3" destOrd="0" presId="urn:microsoft.com/office/officeart/2008/layout/VerticalCurvedList"/>
    <dgm:cxn modelId="{E9AB803B-15E3-4861-B1A2-E779465548C1}" type="presParOf" srcId="{C9348699-2062-4D8F-9030-073E1C136099}" destId="{1CB9DB8D-4BF6-4024-B2D5-924658D21FAC}" srcOrd="4" destOrd="0" presId="urn:microsoft.com/office/officeart/2008/layout/VerticalCurvedList"/>
    <dgm:cxn modelId="{36C7DC66-573B-44FF-822E-97AF1D910DC7}" type="presParOf" srcId="{1CB9DB8D-4BF6-4024-B2D5-924658D21FAC}" destId="{A37F16B4-79FD-4C4C-863A-D9AE27F1368B}" srcOrd="0" destOrd="0" presId="urn:microsoft.com/office/officeart/2008/layout/VerticalCurvedList"/>
    <dgm:cxn modelId="{D0E51298-773A-42DE-A65C-D1F98AD02066}" type="presParOf" srcId="{C9348699-2062-4D8F-9030-073E1C136099}" destId="{7CF3563B-F630-4DF0-A6C6-ED5967E98BC7}" srcOrd="5" destOrd="0" presId="urn:microsoft.com/office/officeart/2008/layout/VerticalCurvedList"/>
    <dgm:cxn modelId="{F9FF114F-3176-4A52-A9FC-E0AEB061EB9D}" type="presParOf" srcId="{C9348699-2062-4D8F-9030-073E1C136099}" destId="{DDDA114D-837F-4FF4-8707-A772E9AF3D73}" srcOrd="6" destOrd="0" presId="urn:microsoft.com/office/officeart/2008/layout/VerticalCurvedList"/>
    <dgm:cxn modelId="{1029C016-EFB9-48B2-BE99-E1B3BA821956}" type="presParOf" srcId="{DDDA114D-837F-4FF4-8707-A772E9AF3D73}" destId="{92F18279-5BCC-4A85-B91B-46BD441391D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2C329-5C4D-4F0F-A4F0-0A32B37A9181}">
      <dsp:nvSpPr>
        <dsp:cNvPr id="0" name=""/>
        <dsp:cNvSpPr/>
      </dsp:nvSpPr>
      <dsp:spPr>
        <a:xfrm>
          <a:off x="2352" y="236012"/>
          <a:ext cx="1866262" cy="1119757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Read the Entire Manual</a:t>
          </a:r>
        </a:p>
      </dsp:txBody>
      <dsp:txXfrm>
        <a:off x="2352" y="236012"/>
        <a:ext cx="1866262" cy="1119757"/>
      </dsp:txXfrm>
    </dsp:sp>
    <dsp:sp modelId="{9FCDEC67-855D-45F3-AF2D-5A202FAFD49C}">
      <dsp:nvSpPr>
        <dsp:cNvPr id="0" name=""/>
        <dsp:cNvSpPr/>
      </dsp:nvSpPr>
      <dsp:spPr>
        <a:xfrm>
          <a:off x="2055241" y="236012"/>
          <a:ext cx="1866262" cy="1119757"/>
        </a:xfrm>
        <a:prstGeom prst="rect">
          <a:avLst/>
        </a:prstGeom>
        <a:solidFill>
          <a:schemeClr val="accent1">
            <a:shade val="50000"/>
            <a:hueOff val="67082"/>
            <a:satOff val="-1634"/>
            <a:lumOff val="71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Good Work Habits</a:t>
          </a:r>
        </a:p>
      </dsp:txBody>
      <dsp:txXfrm>
        <a:off x="2055241" y="236012"/>
        <a:ext cx="1866262" cy="1119757"/>
      </dsp:txXfrm>
    </dsp:sp>
    <dsp:sp modelId="{01641FF7-29CD-41B4-A3A9-8A5381F3B455}">
      <dsp:nvSpPr>
        <dsp:cNvPr id="0" name=""/>
        <dsp:cNvSpPr/>
      </dsp:nvSpPr>
      <dsp:spPr>
        <a:xfrm>
          <a:off x="4108130" y="236012"/>
          <a:ext cx="1866262" cy="1119757"/>
        </a:xfrm>
        <a:prstGeom prst="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Consider Personal Health</a:t>
          </a:r>
        </a:p>
      </dsp:txBody>
      <dsp:txXfrm>
        <a:off x="4108130" y="236012"/>
        <a:ext cx="1866262" cy="1119757"/>
      </dsp:txXfrm>
    </dsp:sp>
    <dsp:sp modelId="{876E2A6C-4D0B-44B4-9B04-F5CCCEE66FD7}">
      <dsp:nvSpPr>
        <dsp:cNvPr id="0" name=""/>
        <dsp:cNvSpPr/>
      </dsp:nvSpPr>
      <dsp:spPr>
        <a:xfrm>
          <a:off x="6161018" y="236012"/>
          <a:ext cx="1866262" cy="1119757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Dress Properly</a:t>
          </a:r>
        </a:p>
      </dsp:txBody>
      <dsp:txXfrm>
        <a:off x="6161018" y="236012"/>
        <a:ext cx="1866262" cy="1119757"/>
      </dsp:txXfrm>
    </dsp:sp>
    <dsp:sp modelId="{1664CEFC-2820-45CF-B065-7D72C5C7936B}">
      <dsp:nvSpPr>
        <dsp:cNvPr id="0" name=""/>
        <dsp:cNvSpPr/>
      </dsp:nvSpPr>
      <dsp:spPr>
        <a:xfrm>
          <a:off x="2352" y="1542396"/>
          <a:ext cx="1866262" cy="1119757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Clean and Safe Work Area</a:t>
          </a:r>
        </a:p>
      </dsp:txBody>
      <dsp:txXfrm>
        <a:off x="2352" y="1542396"/>
        <a:ext cx="1866262" cy="1119757"/>
      </dsp:txXfrm>
    </dsp:sp>
    <dsp:sp modelId="{7EA76511-6DA1-49A2-8598-27A9B1945CB3}">
      <dsp:nvSpPr>
        <dsp:cNvPr id="0" name=""/>
        <dsp:cNvSpPr/>
      </dsp:nvSpPr>
      <dsp:spPr>
        <a:xfrm>
          <a:off x="2055241" y="1542396"/>
          <a:ext cx="1866262" cy="1119757"/>
        </a:xfrm>
        <a:prstGeom prst="rect">
          <a:avLst/>
        </a:prstGeom>
        <a:solidFill>
          <a:schemeClr val="accent1">
            <a:shade val="50000"/>
            <a:hueOff val="335411"/>
            <a:satOff val="-8168"/>
            <a:lumOff val="357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Safety Signage</a:t>
          </a:r>
        </a:p>
      </dsp:txBody>
      <dsp:txXfrm>
        <a:off x="2055241" y="1542396"/>
        <a:ext cx="1866262" cy="1119757"/>
      </dsp:txXfrm>
    </dsp:sp>
    <dsp:sp modelId="{2B2300E9-E890-4D29-8220-F76F5575F126}">
      <dsp:nvSpPr>
        <dsp:cNvPr id="0" name=""/>
        <dsp:cNvSpPr/>
      </dsp:nvSpPr>
      <dsp:spPr>
        <a:xfrm>
          <a:off x="4108130" y="1542396"/>
          <a:ext cx="1866262" cy="1119757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ECPL Placard Locations</a:t>
          </a:r>
        </a:p>
      </dsp:txBody>
      <dsp:txXfrm>
        <a:off x="4108130" y="1542396"/>
        <a:ext cx="1866262" cy="1119757"/>
      </dsp:txXfrm>
    </dsp:sp>
    <dsp:sp modelId="{06FFB55F-686E-4813-B993-9F653C255870}">
      <dsp:nvSpPr>
        <dsp:cNvPr id="0" name=""/>
        <dsp:cNvSpPr/>
      </dsp:nvSpPr>
      <dsp:spPr>
        <a:xfrm>
          <a:off x="6161018" y="1542396"/>
          <a:ext cx="1866262" cy="1119757"/>
        </a:xfrm>
        <a:prstGeom prst="rect">
          <a:avLst/>
        </a:prstGeom>
        <a:solidFill>
          <a:schemeClr val="accent1">
            <a:shade val="50000"/>
            <a:hueOff val="335411"/>
            <a:satOff val="-8168"/>
            <a:lumOff val="357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Use Tools Properly</a:t>
          </a:r>
        </a:p>
      </dsp:txBody>
      <dsp:txXfrm>
        <a:off x="6161018" y="1542396"/>
        <a:ext cx="1866262" cy="1119757"/>
      </dsp:txXfrm>
    </dsp:sp>
    <dsp:sp modelId="{5504F226-6F8E-4AA4-B966-2199BE203661}">
      <dsp:nvSpPr>
        <dsp:cNvPr id="0" name=""/>
        <dsp:cNvSpPr/>
      </dsp:nvSpPr>
      <dsp:spPr>
        <a:xfrm>
          <a:off x="2352" y="2848780"/>
          <a:ext cx="1866262" cy="1119757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Electrical System Safety</a:t>
          </a:r>
        </a:p>
      </dsp:txBody>
      <dsp:txXfrm>
        <a:off x="2352" y="2848780"/>
        <a:ext cx="1866262" cy="1119757"/>
      </dsp:txXfrm>
    </dsp:sp>
    <dsp:sp modelId="{6EEE6947-319C-418E-9FEC-63195549E0BB}">
      <dsp:nvSpPr>
        <dsp:cNvPr id="0" name=""/>
        <dsp:cNvSpPr/>
      </dsp:nvSpPr>
      <dsp:spPr>
        <a:xfrm>
          <a:off x="2055241" y="2848780"/>
          <a:ext cx="1866262" cy="1119757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Mechanical System Safety</a:t>
          </a:r>
        </a:p>
      </dsp:txBody>
      <dsp:txXfrm>
        <a:off x="2055241" y="2848780"/>
        <a:ext cx="1866262" cy="1119757"/>
      </dsp:txXfrm>
    </dsp:sp>
    <dsp:sp modelId="{622DE430-7EB4-4391-AD3C-2C5C854DBFDA}">
      <dsp:nvSpPr>
        <dsp:cNvPr id="0" name=""/>
        <dsp:cNvSpPr/>
      </dsp:nvSpPr>
      <dsp:spPr>
        <a:xfrm>
          <a:off x="4108130" y="2848780"/>
          <a:ext cx="1866262" cy="1119757"/>
        </a:xfrm>
        <a:prstGeom prst="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Operating Safety Precautions</a:t>
          </a:r>
        </a:p>
      </dsp:txBody>
      <dsp:txXfrm>
        <a:off x="4108130" y="2848780"/>
        <a:ext cx="1866262" cy="1119757"/>
      </dsp:txXfrm>
    </dsp:sp>
    <dsp:sp modelId="{9A22E174-D9B8-4EEE-A7C5-C3C502E87E0B}">
      <dsp:nvSpPr>
        <dsp:cNvPr id="0" name=""/>
        <dsp:cNvSpPr/>
      </dsp:nvSpPr>
      <dsp:spPr>
        <a:xfrm>
          <a:off x="6161018" y="2848780"/>
          <a:ext cx="1866262" cy="1119757"/>
        </a:xfrm>
        <a:prstGeom prst="rect">
          <a:avLst/>
        </a:prstGeom>
        <a:solidFill>
          <a:schemeClr val="accent1">
            <a:shade val="50000"/>
            <a:hueOff val="67082"/>
            <a:satOff val="-1634"/>
            <a:lumOff val="71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Safety Devices</a:t>
          </a:r>
        </a:p>
      </dsp:txBody>
      <dsp:txXfrm>
        <a:off x="6161018" y="2848780"/>
        <a:ext cx="1866262" cy="11197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2CF10-4D22-439A-9158-033C78BBA355}">
      <dsp:nvSpPr>
        <dsp:cNvPr id="0" name=""/>
        <dsp:cNvSpPr/>
      </dsp:nvSpPr>
      <dsp:spPr>
        <a:xfrm>
          <a:off x="3020" y="97277"/>
          <a:ext cx="2396159" cy="1437695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Knowledge First</a:t>
          </a:r>
        </a:p>
      </dsp:txBody>
      <dsp:txXfrm>
        <a:off x="3020" y="97277"/>
        <a:ext cx="2396159" cy="1437695"/>
      </dsp:txXfrm>
    </dsp:sp>
    <dsp:sp modelId="{2B5646AB-B4A8-4F34-B229-6400888E3642}">
      <dsp:nvSpPr>
        <dsp:cNvPr id="0" name=""/>
        <dsp:cNvSpPr/>
      </dsp:nvSpPr>
      <dsp:spPr>
        <a:xfrm>
          <a:off x="2638795" y="97277"/>
          <a:ext cx="2396159" cy="1437695"/>
        </a:xfrm>
        <a:prstGeom prst="rect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Work Habits</a:t>
          </a:r>
        </a:p>
      </dsp:txBody>
      <dsp:txXfrm>
        <a:off x="2638795" y="97277"/>
        <a:ext cx="2396159" cy="1437695"/>
      </dsp:txXfrm>
    </dsp:sp>
    <dsp:sp modelId="{D6CA078D-EA17-4330-B64B-C92B432E626B}">
      <dsp:nvSpPr>
        <dsp:cNvPr id="0" name=""/>
        <dsp:cNvSpPr/>
      </dsp:nvSpPr>
      <dsp:spPr>
        <a:xfrm>
          <a:off x="5274571" y="97277"/>
          <a:ext cx="2396159" cy="1437695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Fitness for Duty</a:t>
          </a:r>
        </a:p>
      </dsp:txBody>
      <dsp:txXfrm>
        <a:off x="5274571" y="97277"/>
        <a:ext cx="2396159" cy="1437695"/>
      </dsp:txXfrm>
    </dsp:sp>
    <dsp:sp modelId="{A10DDA74-0021-44BA-B016-F111929AEEBF}">
      <dsp:nvSpPr>
        <dsp:cNvPr id="0" name=""/>
        <dsp:cNvSpPr/>
      </dsp:nvSpPr>
      <dsp:spPr>
        <a:xfrm>
          <a:off x="7910347" y="97277"/>
          <a:ext cx="2396159" cy="1437695"/>
        </a:xfrm>
        <a:prstGeom prst="rect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Dressing for Safety</a:t>
          </a:r>
        </a:p>
      </dsp:txBody>
      <dsp:txXfrm>
        <a:off x="7910347" y="97277"/>
        <a:ext cx="2396159" cy="1437695"/>
      </dsp:txXfrm>
    </dsp:sp>
    <dsp:sp modelId="{BA1E10D9-1951-4C1B-A626-54087CC4643C}">
      <dsp:nvSpPr>
        <dsp:cNvPr id="0" name=""/>
        <dsp:cNvSpPr/>
      </dsp:nvSpPr>
      <dsp:spPr>
        <a:xfrm>
          <a:off x="3020" y="1774589"/>
          <a:ext cx="2396159" cy="1437695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Eye Protection</a:t>
          </a:r>
        </a:p>
      </dsp:txBody>
      <dsp:txXfrm>
        <a:off x="3020" y="1774589"/>
        <a:ext cx="2396159" cy="1437695"/>
      </dsp:txXfrm>
    </dsp:sp>
    <dsp:sp modelId="{2C9842E8-87E8-46BB-9972-955B3DC4382B}">
      <dsp:nvSpPr>
        <dsp:cNvPr id="0" name=""/>
        <dsp:cNvSpPr/>
      </dsp:nvSpPr>
      <dsp:spPr>
        <a:xfrm>
          <a:off x="2638795" y="1774589"/>
          <a:ext cx="2396159" cy="1437695"/>
        </a:xfrm>
        <a:prstGeom prst="rect">
          <a:avLst/>
        </a:prstGeom>
        <a:solidFill>
          <a:schemeClr val="accent1">
            <a:shade val="50000"/>
            <a:hueOff val="301870"/>
            <a:satOff val="-7352"/>
            <a:lumOff val="321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Hearing Protection</a:t>
          </a:r>
        </a:p>
      </dsp:txBody>
      <dsp:txXfrm>
        <a:off x="2638795" y="1774589"/>
        <a:ext cx="2396159" cy="1437695"/>
      </dsp:txXfrm>
    </dsp:sp>
    <dsp:sp modelId="{53137152-A37C-4252-B84C-44450AE33EFE}">
      <dsp:nvSpPr>
        <dsp:cNvPr id="0" name=""/>
        <dsp:cNvSpPr/>
      </dsp:nvSpPr>
      <dsp:spPr>
        <a:xfrm>
          <a:off x="5274571" y="1774589"/>
          <a:ext cx="2396159" cy="1437695"/>
        </a:xfrm>
        <a:prstGeom prst="rect">
          <a:avLst/>
        </a:prstGeom>
        <a:solidFill>
          <a:schemeClr val="accent1">
            <a:shade val="50000"/>
            <a:hueOff val="201247"/>
            <a:satOff val="-4901"/>
            <a:lumOff val="2144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Head Protection</a:t>
          </a:r>
        </a:p>
      </dsp:txBody>
      <dsp:txXfrm>
        <a:off x="5274571" y="1774589"/>
        <a:ext cx="2396159" cy="1437695"/>
      </dsp:txXfrm>
    </dsp:sp>
    <dsp:sp modelId="{F5B11832-60C6-4BDE-809C-1ECF80A13B4B}">
      <dsp:nvSpPr>
        <dsp:cNvPr id="0" name=""/>
        <dsp:cNvSpPr/>
      </dsp:nvSpPr>
      <dsp:spPr>
        <a:xfrm>
          <a:off x="7910347" y="1774589"/>
          <a:ext cx="2396159" cy="1437695"/>
        </a:xfrm>
        <a:prstGeom prst="rect">
          <a:avLst/>
        </a:prstGeom>
        <a:solidFill>
          <a:schemeClr val="accent1">
            <a:shade val="50000"/>
            <a:hueOff val="100623"/>
            <a:satOff val="-2451"/>
            <a:lumOff val="107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Foot Protection</a:t>
          </a:r>
        </a:p>
      </dsp:txBody>
      <dsp:txXfrm>
        <a:off x="7910347" y="1774589"/>
        <a:ext cx="2396159" cy="14376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2CF10-4D22-439A-9158-033C78BBA355}">
      <dsp:nvSpPr>
        <dsp:cNvPr id="0" name=""/>
        <dsp:cNvSpPr/>
      </dsp:nvSpPr>
      <dsp:spPr>
        <a:xfrm>
          <a:off x="1168065" y="918"/>
          <a:ext cx="2255430" cy="1353258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Cleanliness</a:t>
          </a:r>
        </a:p>
      </dsp:txBody>
      <dsp:txXfrm>
        <a:off x="1168065" y="918"/>
        <a:ext cx="2255430" cy="1353258"/>
      </dsp:txXfrm>
    </dsp:sp>
    <dsp:sp modelId="{2B5646AB-B4A8-4F34-B229-6400888E3642}">
      <dsp:nvSpPr>
        <dsp:cNvPr id="0" name=""/>
        <dsp:cNvSpPr/>
      </dsp:nvSpPr>
      <dsp:spPr>
        <a:xfrm>
          <a:off x="3649039" y="918"/>
          <a:ext cx="2255430" cy="1353258"/>
        </a:xfrm>
        <a:prstGeom prst="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Warning Signs</a:t>
          </a:r>
        </a:p>
      </dsp:txBody>
      <dsp:txXfrm>
        <a:off x="3649039" y="918"/>
        <a:ext cx="2255430" cy="1353258"/>
      </dsp:txXfrm>
    </dsp:sp>
    <dsp:sp modelId="{D42F83F3-27F9-4BC6-A691-5797E8DBA63C}">
      <dsp:nvSpPr>
        <dsp:cNvPr id="0" name=""/>
        <dsp:cNvSpPr/>
      </dsp:nvSpPr>
      <dsp:spPr>
        <a:xfrm>
          <a:off x="6130013" y="918"/>
          <a:ext cx="2255430" cy="1353258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Traffic Areas</a:t>
          </a:r>
        </a:p>
      </dsp:txBody>
      <dsp:txXfrm>
        <a:off x="6130013" y="918"/>
        <a:ext cx="2255430" cy="1353258"/>
      </dsp:txXfrm>
    </dsp:sp>
    <dsp:sp modelId="{F5AC7BD5-C7A5-4C84-A882-D8A9F3CB16F9}">
      <dsp:nvSpPr>
        <dsp:cNvPr id="0" name=""/>
        <dsp:cNvSpPr/>
      </dsp:nvSpPr>
      <dsp:spPr>
        <a:xfrm>
          <a:off x="1168065" y="1579720"/>
          <a:ext cx="2255430" cy="1353258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Unsafe Conditions</a:t>
          </a:r>
        </a:p>
      </dsp:txBody>
      <dsp:txXfrm>
        <a:off x="1168065" y="1579720"/>
        <a:ext cx="2255430" cy="1353258"/>
      </dsp:txXfrm>
    </dsp:sp>
    <dsp:sp modelId="{251C6A21-8216-46B9-88D3-F1AAA82E3698}">
      <dsp:nvSpPr>
        <dsp:cNvPr id="0" name=""/>
        <dsp:cNvSpPr/>
      </dsp:nvSpPr>
      <dsp:spPr>
        <a:xfrm>
          <a:off x="3649039" y="1579720"/>
          <a:ext cx="2255430" cy="1353258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Cell Guarding</a:t>
          </a:r>
        </a:p>
      </dsp:txBody>
      <dsp:txXfrm>
        <a:off x="3649039" y="1579720"/>
        <a:ext cx="2255430" cy="1353258"/>
      </dsp:txXfrm>
    </dsp:sp>
    <dsp:sp modelId="{FBAC358F-8A63-4565-A24E-8A87DB471C50}">
      <dsp:nvSpPr>
        <dsp:cNvPr id="0" name=""/>
        <dsp:cNvSpPr/>
      </dsp:nvSpPr>
      <dsp:spPr>
        <a:xfrm>
          <a:off x="6130013" y="1579720"/>
          <a:ext cx="2255430" cy="1353258"/>
        </a:xfrm>
        <a:prstGeom prst="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Automated Guide Cart (AGC) Safety</a:t>
          </a:r>
        </a:p>
      </dsp:txBody>
      <dsp:txXfrm>
        <a:off x="6130013" y="1579720"/>
        <a:ext cx="2255430" cy="13532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C4821D-4B24-457C-B6BB-59D81ECE977D}">
      <dsp:nvSpPr>
        <dsp:cNvPr id="0" name=""/>
        <dsp:cNvSpPr/>
      </dsp:nvSpPr>
      <dsp:spPr>
        <a:xfrm>
          <a:off x="-4796544" y="-735149"/>
          <a:ext cx="5713025" cy="5713025"/>
        </a:xfrm>
        <a:prstGeom prst="blockArc">
          <a:avLst>
            <a:gd name="adj1" fmla="val 18900000"/>
            <a:gd name="adj2" fmla="val 2700000"/>
            <a:gd name="adj3" fmla="val 378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D39E69-B3B2-425E-B702-896DE5E450CD}">
      <dsp:nvSpPr>
        <dsp:cNvPr id="0" name=""/>
        <dsp:cNvSpPr/>
      </dsp:nvSpPr>
      <dsp:spPr>
        <a:xfrm>
          <a:off x="589430" y="424272"/>
          <a:ext cx="4810085" cy="848545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533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Electrical Safety</a:t>
          </a:r>
        </a:p>
      </dsp:txBody>
      <dsp:txXfrm>
        <a:off x="589430" y="424272"/>
        <a:ext cx="4810085" cy="848545"/>
      </dsp:txXfrm>
    </dsp:sp>
    <dsp:sp modelId="{523EE9D1-9E7E-42B0-9CBC-CC9959E09CFF}">
      <dsp:nvSpPr>
        <dsp:cNvPr id="0" name=""/>
        <dsp:cNvSpPr/>
      </dsp:nvSpPr>
      <dsp:spPr>
        <a:xfrm>
          <a:off x="59089" y="318204"/>
          <a:ext cx="1060681" cy="1060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A829A-6F1C-4DE0-BE50-C83B9D77842F}">
      <dsp:nvSpPr>
        <dsp:cNvPr id="0" name=""/>
        <dsp:cNvSpPr/>
      </dsp:nvSpPr>
      <dsp:spPr>
        <a:xfrm>
          <a:off x="897877" y="1697090"/>
          <a:ext cx="4501639" cy="848545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533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Pneumatic Safety</a:t>
          </a:r>
        </a:p>
      </dsp:txBody>
      <dsp:txXfrm>
        <a:off x="897877" y="1697090"/>
        <a:ext cx="4501639" cy="848545"/>
      </dsp:txXfrm>
    </dsp:sp>
    <dsp:sp modelId="{A37F16B4-79FD-4C4C-863A-D9AE27F1368B}">
      <dsp:nvSpPr>
        <dsp:cNvPr id="0" name=""/>
        <dsp:cNvSpPr/>
      </dsp:nvSpPr>
      <dsp:spPr>
        <a:xfrm>
          <a:off x="367536" y="1591022"/>
          <a:ext cx="1060681" cy="1060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F3563B-F630-4DF0-A6C6-ED5967E98BC7}">
      <dsp:nvSpPr>
        <dsp:cNvPr id="0" name=""/>
        <dsp:cNvSpPr/>
      </dsp:nvSpPr>
      <dsp:spPr>
        <a:xfrm>
          <a:off x="589430" y="2969908"/>
          <a:ext cx="4810085" cy="848545"/>
        </a:xfrm>
        <a:prstGeom prst="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533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Mechanical Safety</a:t>
          </a:r>
        </a:p>
      </dsp:txBody>
      <dsp:txXfrm>
        <a:off x="589430" y="2969908"/>
        <a:ext cx="4810085" cy="848545"/>
      </dsp:txXfrm>
    </dsp:sp>
    <dsp:sp modelId="{92F18279-5BCC-4A85-B91B-46BD441391D3}">
      <dsp:nvSpPr>
        <dsp:cNvPr id="0" name=""/>
        <dsp:cNvSpPr/>
      </dsp:nvSpPr>
      <dsp:spPr>
        <a:xfrm>
          <a:off x="59089" y="2863840"/>
          <a:ext cx="1060681" cy="106068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765D3A-4A76-4D22-AED7-103AAE41ABB1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D83F32-B2EB-4F37-BB15-E2BCEC0959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55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49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7078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9401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0445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80915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4256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0293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9901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0275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6646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5584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46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7463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4420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9709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727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6298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9408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31472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907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2432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9638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190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31145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193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7265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9863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4212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21212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56186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47868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21141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190684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065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57200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74694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86897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20579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73835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14536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1945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90046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8782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306619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966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95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60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513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461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27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542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70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549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52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9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8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974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31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573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170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90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963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858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4949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623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696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641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122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600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173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15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073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679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677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649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2272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326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817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177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7403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578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57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197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036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488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683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283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206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5822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7072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574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183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73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1077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248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523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5881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356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0063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7882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07967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2505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0798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71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1186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0014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73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3599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66694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3533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832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3580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9101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699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27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4737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57813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848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905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4135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4342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2759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9745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5094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9616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4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1157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0963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5837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8031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5975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6930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82726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127683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9949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7405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D83F32-B2EB-4F37-BB15-E2BCEC095935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54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43C02-8237-09F3-6686-DE6617103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69F3C0-801D-887B-EE60-79C81E1312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8F4E7-0019-8B8E-E8CD-BE6216D0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B1972-5057-A9CD-1C48-7242E8903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8DEB1-A153-E1B6-0A6F-4370B1AB4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973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06303-A8E5-BAC4-30A8-16420A3EB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116877-20F4-E149-F6A7-4D7FA447E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A73C2-69B9-D582-24C9-A5C63EB1A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25AB6-10A3-A487-53E2-E7CFB01D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D0CBA-5A7A-8BB4-04F2-75D9C215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32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2982B1-01D3-37D4-0D5D-096A65C18E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AF34E3-CF8C-13B2-E2B9-EA1F48581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BFDED-09DC-E665-BE35-E573E00B5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D1977-02A9-E27D-96AA-50F7AC7E5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CC061-668A-B88C-4B5D-881990910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66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20612-D2DB-384B-E4AB-43C2E6CB9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F5727-6986-948D-786F-A07158FD9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AF43-37FF-2D22-653C-97F1971D2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C55F5-2A65-B1B4-A1E6-8D1557EC9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81ED6-32C1-81B9-BBF4-5FF9FD0D7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8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3B7E0-01FD-F105-65F6-5B8753E8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28CF0-AF6D-2802-FD43-9ABDB6806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4601B-3227-CD12-FB47-AA6FC62D7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805E1-7E15-4D1D-F652-1A1C1DFAC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560D3-936C-F674-379B-9C1D341A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33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420AD-BBEE-F192-CDE9-E4C11F218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7A751-09BC-8438-15D1-EA5B3ACB6B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620C-1EF7-A847-3531-1B0D8264F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12AF4-20EA-3E38-6676-EC230D41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12700E-7004-B024-7D27-C37B79377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6E7D23-77B1-E03B-ED24-0DBCE436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54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A5763-4A55-D3F4-A60E-BA3172D8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4D55B-4F4C-248E-D434-E672EF84A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F55D4F-A63C-68AF-960B-EDD32E1B2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76FD4C-28B8-1562-5EA8-855AB8369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FB7ADE-6B0D-C43B-7B5F-30850ECE6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5624CE-D4EA-4672-98A2-0E4E6470B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EBCA24-12D1-81EF-3B72-BE5BB8DBC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58F09C-680D-D97D-7972-CEE5CFF25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2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534DF-E4FA-00E7-14A0-DC1135807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80E5E-8E34-1719-A0F4-EC73A7C00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C1ED3-26E2-FEC8-58A1-A8C99FD0C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46E3B7-5A7C-3ABB-EB5E-C0FFFEC4B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0513CE-4FF0-805A-79C3-F7E7E9A74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B6302A-E4C9-C851-7975-2234C3B57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BFE2B-49A2-D503-B3CB-8680747A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64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8F29A-3014-5CBC-1367-4926BE167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085EB-A844-8965-9F1A-88785EECC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F9BFF-8277-86E8-5E45-B370732DCA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62AAE-3B1B-3815-AAB2-A78FAFA4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B09D9-34E2-5F91-042F-A05A9C775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AC816-EB7A-66E4-D07E-8D7FB51A0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60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58D26-32CF-2836-93A2-EAE7C19DC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6D5C8-5517-D2B3-04F8-DA7D343020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55759-C34F-423B-0D40-8110C32A21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5CAF14-25A6-E1E3-42C5-478B457BA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ECBE3-4206-3302-A242-B7D4ED26E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EAEFC4-D568-110F-D0EE-8066F378F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35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B71381-092F-1D63-3B67-A9C5584AA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4CD4E3-005F-8151-8059-9462D7118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057E2-1BD1-543B-9193-76B99BF6D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F6563-346D-4486-899A-64E325CADAD9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756B23-59B1-0365-4AB8-EA7235AAB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8FA36-718D-563E-0CB1-41068B175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9D6C4-2965-43FE-88DF-4216FF731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4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10.sv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1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5E5979D-1E4A-C816-EFED-11C7C1549807}"/>
              </a:ext>
            </a:extLst>
          </p:cNvPr>
          <p:cNvSpPr txBox="1"/>
          <p:nvPr/>
        </p:nvSpPr>
        <p:spPr>
          <a:xfrm>
            <a:off x="483819" y="4066539"/>
            <a:ext cx="11217943" cy="7078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Pack Test &amp; Cover Leak Test &amp; Pack 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A7547-AE3A-A191-5A32-1EB1DBDE073E}"/>
              </a:ext>
            </a:extLst>
          </p:cNvPr>
          <p:cNvSpPr txBox="1"/>
          <p:nvPr/>
        </p:nvSpPr>
        <p:spPr>
          <a:xfrm>
            <a:off x="4104104" y="4805886"/>
            <a:ext cx="3977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EP280 &amp; EP580 &amp; EP680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391CE0-8BF1-4FBF-CE65-2DA73D7BA396}"/>
              </a:ext>
            </a:extLst>
          </p:cNvPr>
          <p:cNvSpPr txBox="1"/>
          <p:nvPr/>
        </p:nvSpPr>
        <p:spPr>
          <a:xfrm>
            <a:off x="3023455" y="5208570"/>
            <a:ext cx="66083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Mechanical Training Course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3A9EA6C-8695-712D-C85D-E2FE6EA5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269" y="4886444"/>
            <a:ext cx="1261034" cy="126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A342D553-21EC-4C06-31E2-E49185D8C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09" y="500878"/>
            <a:ext cx="3943099" cy="3396599"/>
          </a:xfrm>
          <a:prstGeom prst="rect">
            <a:avLst/>
          </a:prstGeom>
        </p:spPr>
      </p:pic>
      <p:pic>
        <p:nvPicPr>
          <p:cNvPr id="12" name="Picture 11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FD52895F-315E-0EEA-7337-A05639AF9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442" y="131646"/>
            <a:ext cx="5454821" cy="371837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AEB5B1-6828-DA25-D787-2747790F1E8F}"/>
              </a:ext>
            </a:extLst>
          </p:cNvPr>
          <p:cNvSpPr/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F5E7A4-038C-F8CB-621B-80F991A39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964" y="5145784"/>
            <a:ext cx="1823489" cy="9761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EE0688-9724-337F-7BBA-23E3506BFB49}"/>
              </a:ext>
            </a:extLst>
          </p:cNvPr>
          <p:cNvSpPr txBox="1"/>
          <p:nvPr/>
        </p:nvSpPr>
        <p:spPr>
          <a:xfrm>
            <a:off x="4277228" y="5915225"/>
            <a:ext cx="3169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Hour Course – 1 Day</a:t>
            </a:r>
          </a:p>
        </p:txBody>
      </p:sp>
    </p:spTree>
    <p:extLst>
      <p:ext uri="{BB962C8B-B14F-4D97-AF65-F5344CB8AC3E}">
        <p14:creationId xmlns:p14="http://schemas.microsoft.com/office/powerpoint/2010/main" val="1228071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3610989" y="2625689"/>
            <a:ext cx="4963603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 Usage</a:t>
            </a:r>
          </a:p>
        </p:txBody>
      </p:sp>
    </p:spTree>
    <p:extLst>
      <p:ext uri="{BB962C8B-B14F-4D97-AF65-F5344CB8AC3E}">
        <p14:creationId xmlns:p14="http://schemas.microsoft.com/office/powerpoint/2010/main" val="414386778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264762" y="359707"/>
            <a:ext cx="365613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Scroll List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3F736A-0671-E24E-3784-39E0A4032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78" y="2121680"/>
            <a:ext cx="5763157" cy="2614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BE4B5C-DB41-D581-8345-A3B0EFD51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2791" y="1754141"/>
            <a:ext cx="5865911" cy="361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2123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98932" y="359707"/>
            <a:ext cx="458779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DAQ Interlock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4D3A0D-E57D-1546-29D4-609262D29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80" y="1426604"/>
            <a:ext cx="8040222" cy="36676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AA4034-9585-2DB2-B529-4FBB074F0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339" y="5431396"/>
            <a:ext cx="3915321" cy="39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824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68106" y="359707"/>
            <a:ext cx="504946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Station Overview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A74AC1-F5B8-98EB-232B-B8820441D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200" y="1234099"/>
            <a:ext cx="6499181" cy="3101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BC1EEA-3698-3A3F-4558-2050D28B2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385" y="4437246"/>
            <a:ext cx="6108612" cy="217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7892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75885" y="359707"/>
            <a:ext cx="443390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Overview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6DE81-1E15-5C2F-0364-8A2088527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311" y="1006038"/>
            <a:ext cx="7944959" cy="3458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EE61CF-2667-4BED-F3EA-93E868F65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3423" y="4523731"/>
            <a:ext cx="6798733" cy="214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473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79919" y="359707"/>
            <a:ext cx="542584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Power and I/O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60901-422C-D8A3-C481-8209DFCB7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725" y="1478780"/>
            <a:ext cx="9292550" cy="390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2518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63551" y="359707"/>
            <a:ext cx="325858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Barcode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455BA4-093C-6889-0FF6-48D8B4C97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021" y="1433161"/>
            <a:ext cx="7973538" cy="2991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00C70-03A3-79E9-F365-64EA965EA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206" y="4846739"/>
            <a:ext cx="7659169" cy="9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0267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683532" y="359707"/>
            <a:ext cx="481862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EtherNet Public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13432A-2CBC-DEF0-37BD-B116F3250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436" y="1003297"/>
            <a:ext cx="6783127" cy="3324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1230EB-3F9D-7D02-B545-2F5CCA814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310" y="4442929"/>
            <a:ext cx="6562962" cy="216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5156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98681" y="359707"/>
            <a:ext cx="658834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Switch Ports and Devices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7C4AFF-83E0-7CB7-2D97-93DCA374C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597" y="1006038"/>
            <a:ext cx="6672387" cy="3266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E73852-0C52-5F63-943C-0DF607993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100" y="4592639"/>
            <a:ext cx="7735380" cy="165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7411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940021" y="359707"/>
            <a:ext cx="430566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Switch Status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443E1C-6C31-5809-62F7-E5F6527A9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489" y="1121541"/>
            <a:ext cx="7142604" cy="3460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26EFE7-633D-0B39-5D73-575742373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247" y="4839625"/>
            <a:ext cx="7602011" cy="137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267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93776" y="359707"/>
            <a:ext cx="499816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EtherNet Private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A8901F-89C3-739B-827D-691F6EF45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8311" y="1006038"/>
            <a:ext cx="6235378" cy="29005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2379C1-91EA-5479-951D-E5191F895B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627" y="4002395"/>
            <a:ext cx="7716327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32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039985" y="606963"/>
            <a:ext cx="4270721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Machine Safety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D98D5D4-23D7-1401-4001-37E3CE4E76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7593676"/>
              </p:ext>
            </p:extLst>
          </p:nvPr>
        </p:nvGraphicFramePr>
        <p:xfrm>
          <a:off x="385010" y="1599807"/>
          <a:ext cx="5457526" cy="4242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8A61990-BA5E-16D3-989A-1A3325647D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0802" y="2385433"/>
            <a:ext cx="5370715" cy="9271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02D3A2-E24B-A68D-94A5-B5640153D8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2" y="3312603"/>
            <a:ext cx="5370715" cy="1237478"/>
          </a:xfrm>
          <a:prstGeom prst="rect">
            <a:avLst/>
          </a:prstGeom>
        </p:spPr>
      </p:pic>
      <p:pic>
        <p:nvPicPr>
          <p:cNvPr id="12" name="Graphic 11" descr="High voltage outline">
            <a:extLst>
              <a:ext uri="{FF2B5EF4-FFF2-40B4-BE49-F238E27FC236}">
                <a16:creationId xmlns:a16="http://schemas.microsoft.com/office/drawing/2014/main" id="{8B40A224-FCAA-8065-FE54-D71869E2A1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4412" y="2044709"/>
            <a:ext cx="719947" cy="719947"/>
          </a:xfrm>
          <a:prstGeom prst="rect">
            <a:avLst/>
          </a:prstGeom>
        </p:spPr>
      </p:pic>
      <p:pic>
        <p:nvPicPr>
          <p:cNvPr id="16" name="Graphic 15" descr="Gears with solid fill">
            <a:extLst>
              <a:ext uri="{FF2B5EF4-FFF2-40B4-BE49-F238E27FC236}">
                <a16:creationId xmlns:a16="http://schemas.microsoft.com/office/drawing/2014/main" id="{8460069B-211C-F5C1-9AB8-6549E4DF6A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4595" y="4604997"/>
            <a:ext cx="817174" cy="817174"/>
          </a:xfrm>
          <a:prstGeom prst="rect">
            <a:avLst/>
          </a:prstGeom>
        </p:spPr>
      </p:pic>
      <p:pic>
        <p:nvPicPr>
          <p:cNvPr id="18" name="Graphic 17" descr="Windy with solid fill">
            <a:extLst>
              <a:ext uri="{FF2B5EF4-FFF2-40B4-BE49-F238E27FC236}">
                <a16:creationId xmlns:a16="http://schemas.microsoft.com/office/drawing/2014/main" id="{990F3BCC-9A58-7F26-7FAC-C8CA3B8CE2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38659" y="33029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082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00539" y="359707"/>
            <a:ext cx="478464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Linear Network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61630-809F-BDE0-455D-7986DC9D9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929" y="1083041"/>
            <a:ext cx="7109723" cy="33279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E66D51-293C-1E34-E49D-61F290097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259" y="4635309"/>
            <a:ext cx="7621064" cy="15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149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88734" y="359707"/>
            <a:ext cx="440825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Device Details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E6BBBB-3D2F-1803-AA8F-B2828473D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446" y="1008443"/>
            <a:ext cx="7485108" cy="3494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93002F-0CB1-3223-3DDD-23F40F296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733" y="4805070"/>
            <a:ext cx="6916115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25553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638941" y="359707"/>
            <a:ext cx="290784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Alarm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8FCA25-507D-F3E0-91E7-A11CCAB83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979" y="1006038"/>
            <a:ext cx="5918041" cy="28077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56817-04B2-DB61-4FDB-BAF0F639C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312" y="4093905"/>
            <a:ext cx="7582958" cy="20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8158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196243" y="359707"/>
            <a:ext cx="579325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Maintenance History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86C76-0A61-7EBA-EFEB-8A9EBD65A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397" y="989278"/>
            <a:ext cx="6774788" cy="31976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D10F94-A329-183D-81F4-7BB453738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5063" y="4227737"/>
            <a:ext cx="7554379" cy="24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427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66382" y="359707"/>
            <a:ext cx="385297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Cycle Time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F16B83-51B2-A373-B7BE-90E51C9E5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492" y="1006038"/>
            <a:ext cx="5597013" cy="2604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28D785-2256-4E5B-3D72-87B8A1C2B3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6"/>
          <a:stretch/>
        </p:blipFill>
        <p:spPr>
          <a:xfrm>
            <a:off x="3144365" y="3610641"/>
            <a:ext cx="6137642" cy="307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4182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20002" y="359707"/>
            <a:ext cx="554574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Station Throughput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9BC839-BC87-ADB1-47F7-7BF7E4329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721" y="1176690"/>
            <a:ext cx="6850137" cy="3172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7801D4-B053-8CE3-5664-7DD905449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4577" y="4519609"/>
            <a:ext cx="4496427" cy="14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92831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82339" y="359707"/>
            <a:ext cx="442108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Configuration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83E1C-B3EA-22D5-48DA-D33280E0D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751" y="1527268"/>
            <a:ext cx="6816498" cy="3217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84A11A-16FC-5550-F73F-CF44F868B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751" y="5046568"/>
            <a:ext cx="6954220" cy="93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3021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322526" y="359707"/>
            <a:ext cx="354071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Signature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8808F5-50FC-C2C7-75E0-8F745D9B7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184" y="1199593"/>
            <a:ext cx="9567631" cy="445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209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86164" y="359707"/>
            <a:ext cx="461344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Style Overview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0D81C1-A30C-E7F6-7DD4-A9576CC56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4272" y="1245629"/>
            <a:ext cx="5517038" cy="3494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688AA4-BAA8-EE65-BEAE-290BBEB82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0477" y="4979344"/>
            <a:ext cx="7525800" cy="10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4114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73074" y="359707"/>
            <a:ext cx="663963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Style Overview Edit Data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8E1341-7630-AB05-432C-CC63A2ABE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496" y="1311484"/>
            <a:ext cx="7992590" cy="3715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D01517-FD1F-BBBE-EE5C-B96963B3F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656" y="5169675"/>
            <a:ext cx="4620270" cy="10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00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3052535" y="2010136"/>
            <a:ext cx="6080511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Locations</a:t>
            </a:r>
          </a:p>
        </p:txBody>
      </p:sp>
    </p:spTree>
    <p:extLst>
      <p:ext uri="{BB962C8B-B14F-4D97-AF65-F5344CB8AC3E}">
        <p14:creationId xmlns:p14="http://schemas.microsoft.com/office/powerpoint/2010/main" val="186151838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536377" y="359707"/>
            <a:ext cx="311303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Quality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3336F9-74B4-BE02-3F40-B7872D73C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002" y="1073415"/>
            <a:ext cx="6213995" cy="3084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32430A-5233-E4EF-BB39-59FF51AAA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785" y="4357957"/>
            <a:ext cx="7602011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5193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597810" y="2151727"/>
            <a:ext cx="8989961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 Operating</a:t>
            </a:r>
            <a:b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Procedures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75110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38216" y="359707"/>
            <a:ext cx="610936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Starting Cell in Manual Mode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B93F50-C292-ADAE-46AD-17E543CAF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2" y="2622068"/>
            <a:ext cx="10942718" cy="2002051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F76E26B-947B-3B91-8636-1684600894B5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9442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23933" y="359707"/>
            <a:ext cx="673793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Starting Cell in Automatic Mode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E2AE52-EE85-5547-3843-08FFDCDA1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558" y="1102291"/>
            <a:ext cx="9150466" cy="5257603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1295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519396" y="359707"/>
            <a:ext cx="314701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Shutting Down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310153-BCBA-04C1-5B5D-EAC67D6A8F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13"/>
          <a:stretch/>
        </p:blipFill>
        <p:spPr>
          <a:xfrm>
            <a:off x="1144754" y="2888331"/>
            <a:ext cx="10050077" cy="1469525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BD5B40-01E4-202F-CC7A-63DFDC640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815" y="1531017"/>
            <a:ext cx="5953956" cy="81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11998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D28CBB-FD9B-DA05-DEAD-45596B13D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991" y="2714861"/>
            <a:ext cx="9935111" cy="29090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362723" y="359707"/>
            <a:ext cx="746037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Recovering from an Emergency Stop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1848E6-2303-80EB-29F9-01ADA53F3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339" y="1337227"/>
            <a:ext cx="5934903" cy="12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0587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FD0E97-596B-E716-EE5A-24655C834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094" y="2384679"/>
            <a:ext cx="9888796" cy="23316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87418" y="359707"/>
            <a:ext cx="501098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Recovering from a Fault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58222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259582" y="359707"/>
            <a:ext cx="966668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Mastering Sequence for Pack Coolant Leak Test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09A39D-AF29-D05C-1B5B-73E0A402D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576" y="1930823"/>
            <a:ext cx="9748430" cy="3384541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5972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443299" y="359707"/>
            <a:ext cx="929927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Mastering Sequence for Pack Cover Leak Test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DF9860-52DC-330E-C2A3-BDC8D5589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42" y="1936879"/>
            <a:ext cx="10419297" cy="3372429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5192BAD-6A69-5099-C636-038BA5DA1F3B}"/>
              </a:ext>
            </a:extLst>
          </p:cNvPr>
          <p:cNvSpPr/>
          <p:nvPr/>
        </p:nvSpPr>
        <p:spPr>
          <a:xfrm>
            <a:off x="3767692" y="1234099"/>
            <a:ext cx="4650198" cy="4777990"/>
          </a:xfrm>
          <a:custGeom>
            <a:avLst/>
            <a:gdLst>
              <a:gd name="connsiteX0" fmla="*/ 2189790 w 3794185"/>
              <a:gd name="connsiteY0" fmla="*/ 2937935 h 3886263"/>
              <a:gd name="connsiteX1" fmla="*/ 2258989 w 3794185"/>
              <a:gd name="connsiteY1" fmla="*/ 2966596 h 3886263"/>
              <a:gd name="connsiteX2" fmla="*/ 2551965 w 3794185"/>
              <a:gd name="connsiteY2" fmla="*/ 3259573 h 3886263"/>
              <a:gd name="connsiteX3" fmla="*/ 2580426 w 3794185"/>
              <a:gd name="connsiteY3" fmla="*/ 3328771 h 3886263"/>
              <a:gd name="connsiteX4" fmla="*/ 2551965 w 3794185"/>
              <a:gd name="connsiteY4" fmla="*/ 3397969 h 3886263"/>
              <a:gd name="connsiteX5" fmla="*/ 2258989 w 3794185"/>
              <a:gd name="connsiteY5" fmla="*/ 3690946 h 3886263"/>
              <a:gd name="connsiteX6" fmla="*/ 2128193 w 3794185"/>
              <a:gd name="connsiteY6" fmla="*/ 3690683 h 3886263"/>
              <a:gd name="connsiteX7" fmla="*/ 2120592 w 3794185"/>
              <a:gd name="connsiteY7" fmla="*/ 3551991 h 3886263"/>
              <a:gd name="connsiteX8" fmla="*/ 2232202 w 3794185"/>
              <a:gd name="connsiteY8" fmla="*/ 3440381 h 3886263"/>
              <a:gd name="connsiteX9" fmla="*/ 1401823 w 3794185"/>
              <a:gd name="connsiteY9" fmla="*/ 3440381 h 3886263"/>
              <a:gd name="connsiteX10" fmla="*/ 1401823 w 3794185"/>
              <a:gd name="connsiteY10" fmla="*/ 3216603 h 3886263"/>
              <a:gd name="connsiteX11" fmla="*/ 2232202 w 3794185"/>
              <a:gd name="connsiteY11" fmla="*/ 3216603 h 3886263"/>
              <a:gd name="connsiteX12" fmla="*/ 2120592 w 3794185"/>
              <a:gd name="connsiteY12" fmla="*/ 3104993 h 3886263"/>
              <a:gd name="connsiteX13" fmla="*/ 2120592 w 3794185"/>
              <a:gd name="connsiteY13" fmla="*/ 2966596 h 3886263"/>
              <a:gd name="connsiteX14" fmla="*/ 2189790 w 3794185"/>
              <a:gd name="connsiteY14" fmla="*/ 2937935 h 3886263"/>
              <a:gd name="connsiteX15" fmla="*/ 613298 w 3794185"/>
              <a:gd name="connsiteY15" fmla="*/ 2770162 h 3886263"/>
              <a:gd name="connsiteX16" fmla="*/ 1171348 w 3794185"/>
              <a:gd name="connsiteY16" fmla="*/ 3328212 h 3886263"/>
              <a:gd name="connsiteX17" fmla="*/ 613298 w 3794185"/>
              <a:gd name="connsiteY17" fmla="*/ 3886263 h 3886263"/>
              <a:gd name="connsiteX18" fmla="*/ 55247 w 3794185"/>
              <a:gd name="connsiteY18" fmla="*/ 3328212 h 3886263"/>
              <a:gd name="connsiteX19" fmla="*/ 613298 w 3794185"/>
              <a:gd name="connsiteY19" fmla="*/ 2770162 h 3886263"/>
              <a:gd name="connsiteX20" fmla="*/ 2678084 w 3794185"/>
              <a:gd name="connsiteY20" fmla="*/ 2766814 h 3886263"/>
              <a:gd name="connsiteX21" fmla="*/ 3794185 w 3794185"/>
              <a:gd name="connsiteY21" fmla="*/ 2766814 h 3886263"/>
              <a:gd name="connsiteX22" fmla="*/ 3794185 w 3794185"/>
              <a:gd name="connsiteY22" fmla="*/ 3882915 h 3886263"/>
              <a:gd name="connsiteX23" fmla="*/ 2678084 w 3794185"/>
              <a:gd name="connsiteY23" fmla="*/ 3882915 h 3886263"/>
              <a:gd name="connsiteX24" fmla="*/ 502246 w 3794185"/>
              <a:gd name="connsiteY24" fmla="*/ 1427493 h 3886263"/>
              <a:gd name="connsiteX25" fmla="*/ 725466 w 3794185"/>
              <a:gd name="connsiteY25" fmla="*/ 1427493 h 3886263"/>
              <a:gd name="connsiteX26" fmla="*/ 725466 w 3794185"/>
              <a:gd name="connsiteY26" fmla="*/ 2313677 h 3886263"/>
              <a:gd name="connsiteX27" fmla="*/ 837076 w 3794185"/>
              <a:gd name="connsiteY27" fmla="*/ 2202067 h 3886263"/>
              <a:gd name="connsiteX28" fmla="*/ 956666 w 3794185"/>
              <a:gd name="connsiteY28" fmla="*/ 2203283 h 3886263"/>
              <a:gd name="connsiteX29" fmla="*/ 972682 w 3794185"/>
              <a:gd name="connsiteY29" fmla="*/ 2340464 h 3886263"/>
              <a:gd name="connsiteX30" fmla="*/ 680264 w 3794185"/>
              <a:gd name="connsiteY30" fmla="*/ 2633440 h 3886263"/>
              <a:gd name="connsiteX31" fmla="*/ 541867 w 3794185"/>
              <a:gd name="connsiteY31" fmla="*/ 2633440 h 3886263"/>
              <a:gd name="connsiteX32" fmla="*/ 248891 w 3794185"/>
              <a:gd name="connsiteY32" fmla="*/ 2340464 h 3886263"/>
              <a:gd name="connsiteX33" fmla="*/ 248835 w 3794185"/>
              <a:gd name="connsiteY33" fmla="*/ 2340408 h 3886263"/>
              <a:gd name="connsiteX34" fmla="*/ 248891 w 3794185"/>
              <a:gd name="connsiteY34" fmla="*/ 2201509 h 3886263"/>
              <a:gd name="connsiteX35" fmla="*/ 252239 w 3794185"/>
              <a:gd name="connsiteY35" fmla="*/ 2200951 h 3886263"/>
              <a:gd name="connsiteX36" fmla="*/ 390636 w 3794185"/>
              <a:gd name="connsiteY36" fmla="*/ 2200951 h 3886263"/>
              <a:gd name="connsiteX37" fmla="*/ 502246 w 3794185"/>
              <a:gd name="connsiteY37" fmla="*/ 2312561 h 3886263"/>
              <a:gd name="connsiteX38" fmla="*/ 1725967 w 3794185"/>
              <a:gd name="connsiteY38" fmla="*/ 200335 h 3886263"/>
              <a:gd name="connsiteX39" fmla="*/ 1794969 w 3794185"/>
              <a:gd name="connsiteY39" fmla="*/ 229080 h 3886263"/>
              <a:gd name="connsiteX40" fmla="*/ 1794690 w 3794185"/>
              <a:gd name="connsiteY40" fmla="*/ 367197 h 3886263"/>
              <a:gd name="connsiteX41" fmla="*/ 1683080 w 3794185"/>
              <a:gd name="connsiteY41" fmla="*/ 478807 h 3886263"/>
              <a:gd name="connsiteX42" fmla="*/ 2455422 w 3794185"/>
              <a:gd name="connsiteY42" fmla="*/ 478807 h 3886263"/>
              <a:gd name="connsiteX43" fmla="*/ 2455422 w 3794185"/>
              <a:gd name="connsiteY43" fmla="*/ 702027 h 3886263"/>
              <a:gd name="connsiteX44" fmla="*/ 1682522 w 3794185"/>
              <a:gd name="connsiteY44" fmla="*/ 702027 h 3886263"/>
              <a:gd name="connsiteX45" fmla="*/ 1794132 w 3794185"/>
              <a:gd name="connsiteY45" fmla="*/ 813638 h 3886263"/>
              <a:gd name="connsiteX46" fmla="*/ 1795248 w 3794185"/>
              <a:gd name="connsiteY46" fmla="*/ 952034 h 3886263"/>
              <a:gd name="connsiteX47" fmla="*/ 1656851 w 3794185"/>
              <a:gd name="connsiteY47" fmla="*/ 953150 h 3886263"/>
              <a:gd name="connsiteX48" fmla="*/ 1363875 w 3794185"/>
              <a:gd name="connsiteY48" fmla="*/ 660174 h 3886263"/>
              <a:gd name="connsiteX49" fmla="*/ 1363875 w 3794185"/>
              <a:gd name="connsiteY49" fmla="*/ 521777 h 3886263"/>
              <a:gd name="connsiteX50" fmla="*/ 1656851 w 3794185"/>
              <a:gd name="connsiteY50" fmla="*/ 228801 h 3886263"/>
              <a:gd name="connsiteX51" fmla="*/ 1725967 w 3794185"/>
              <a:gd name="connsiteY51" fmla="*/ 200335 h 3886263"/>
              <a:gd name="connsiteX52" fmla="*/ 3236134 w 3794185"/>
              <a:gd name="connsiteY52" fmla="*/ 35715 h 3886263"/>
              <a:gd name="connsiteX53" fmla="*/ 3794185 w 3794185"/>
              <a:gd name="connsiteY53" fmla="*/ 593765 h 3886263"/>
              <a:gd name="connsiteX54" fmla="*/ 3236134 w 3794185"/>
              <a:gd name="connsiteY54" fmla="*/ 1151816 h 3886263"/>
              <a:gd name="connsiteX55" fmla="*/ 2678084 w 3794185"/>
              <a:gd name="connsiteY55" fmla="*/ 593765 h 3886263"/>
              <a:gd name="connsiteX56" fmla="*/ 3236134 w 3794185"/>
              <a:gd name="connsiteY56" fmla="*/ 35715 h 3886263"/>
              <a:gd name="connsiteX57" fmla="*/ 613297 w 3794185"/>
              <a:gd name="connsiteY57" fmla="*/ 0 h 3886263"/>
              <a:gd name="connsiteX58" fmla="*/ 1226595 w 3794185"/>
              <a:gd name="connsiteY58" fmla="*/ 593208 h 3886263"/>
              <a:gd name="connsiteX59" fmla="*/ 613297 w 3794185"/>
              <a:gd name="connsiteY59" fmla="*/ 1206505 h 3886263"/>
              <a:gd name="connsiteX60" fmla="*/ 0 w 3794185"/>
              <a:gd name="connsiteY60" fmla="*/ 593208 h 3886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3794185" h="3886263">
                <a:moveTo>
                  <a:pt x="2189790" y="2937935"/>
                </a:moveTo>
                <a:cubicBezTo>
                  <a:pt x="2214836" y="2937935"/>
                  <a:pt x="2239881" y="2947489"/>
                  <a:pt x="2258989" y="2966596"/>
                </a:cubicBezTo>
                <a:lnTo>
                  <a:pt x="2551965" y="3259573"/>
                </a:lnTo>
                <a:cubicBezTo>
                  <a:pt x="2570007" y="3278111"/>
                  <a:pt x="2580202" y="3302900"/>
                  <a:pt x="2580426" y="3328771"/>
                </a:cubicBezTo>
                <a:cubicBezTo>
                  <a:pt x="2580442" y="3354687"/>
                  <a:pt x="2570208" y="3379559"/>
                  <a:pt x="2551965" y="3397969"/>
                </a:cubicBezTo>
                <a:lnTo>
                  <a:pt x="2258989" y="3690946"/>
                </a:lnTo>
                <a:cubicBezTo>
                  <a:pt x="2221666" y="3724122"/>
                  <a:pt x="2165387" y="3724010"/>
                  <a:pt x="2128193" y="3690683"/>
                </a:cubicBezTo>
                <a:cubicBezTo>
                  <a:pt x="2087795" y="3654483"/>
                  <a:pt x="2084391" y="3592388"/>
                  <a:pt x="2120592" y="3551991"/>
                </a:cubicBezTo>
                <a:lnTo>
                  <a:pt x="2232202" y="3440381"/>
                </a:lnTo>
                <a:lnTo>
                  <a:pt x="1401823" y="3440381"/>
                </a:lnTo>
                <a:lnTo>
                  <a:pt x="1401823" y="3216603"/>
                </a:lnTo>
                <a:lnTo>
                  <a:pt x="2232202" y="3216603"/>
                </a:lnTo>
                <a:lnTo>
                  <a:pt x="2120592" y="3104993"/>
                </a:lnTo>
                <a:cubicBezTo>
                  <a:pt x="2082377" y="3066777"/>
                  <a:pt x="2082377" y="3004812"/>
                  <a:pt x="2120592" y="2966596"/>
                </a:cubicBezTo>
                <a:cubicBezTo>
                  <a:pt x="2139700" y="2947489"/>
                  <a:pt x="2164745" y="2937935"/>
                  <a:pt x="2189790" y="2937935"/>
                </a:cubicBezTo>
                <a:close/>
                <a:moveTo>
                  <a:pt x="613298" y="2770162"/>
                </a:moveTo>
                <a:cubicBezTo>
                  <a:pt x="921500" y="2770162"/>
                  <a:pt x="1171348" y="3020009"/>
                  <a:pt x="1171348" y="3328212"/>
                </a:cubicBezTo>
                <a:cubicBezTo>
                  <a:pt x="1171348" y="3636415"/>
                  <a:pt x="921500" y="3886263"/>
                  <a:pt x="613298" y="3886263"/>
                </a:cubicBezTo>
                <a:cubicBezTo>
                  <a:pt x="305095" y="3886263"/>
                  <a:pt x="55247" y="3636415"/>
                  <a:pt x="55247" y="3328212"/>
                </a:cubicBezTo>
                <a:cubicBezTo>
                  <a:pt x="55247" y="3020009"/>
                  <a:pt x="305095" y="2770162"/>
                  <a:pt x="613298" y="2770162"/>
                </a:cubicBezTo>
                <a:close/>
                <a:moveTo>
                  <a:pt x="2678084" y="2766814"/>
                </a:moveTo>
                <a:lnTo>
                  <a:pt x="3794185" y="2766814"/>
                </a:lnTo>
                <a:lnTo>
                  <a:pt x="3794185" y="3882915"/>
                </a:lnTo>
                <a:lnTo>
                  <a:pt x="2678084" y="3882915"/>
                </a:lnTo>
                <a:close/>
                <a:moveTo>
                  <a:pt x="502246" y="1427493"/>
                </a:moveTo>
                <a:lnTo>
                  <a:pt x="725466" y="1427493"/>
                </a:lnTo>
                <a:lnTo>
                  <a:pt x="725466" y="2313677"/>
                </a:lnTo>
                <a:lnTo>
                  <a:pt x="837076" y="2202067"/>
                </a:lnTo>
                <a:cubicBezTo>
                  <a:pt x="872557" y="2175163"/>
                  <a:pt x="921744" y="2175666"/>
                  <a:pt x="956666" y="2203283"/>
                </a:cubicBezTo>
                <a:cubicBezTo>
                  <a:pt x="998972" y="2236744"/>
                  <a:pt x="1006143" y="2298158"/>
                  <a:pt x="972682" y="2340464"/>
                </a:cubicBezTo>
                <a:lnTo>
                  <a:pt x="680264" y="2633440"/>
                </a:lnTo>
                <a:cubicBezTo>
                  <a:pt x="641965" y="2671460"/>
                  <a:pt x="580166" y="2671460"/>
                  <a:pt x="541867" y="2633440"/>
                </a:cubicBezTo>
                <a:lnTo>
                  <a:pt x="248891" y="2340464"/>
                </a:lnTo>
                <a:cubicBezTo>
                  <a:pt x="248874" y="2340447"/>
                  <a:pt x="248852" y="2340424"/>
                  <a:pt x="248835" y="2340408"/>
                </a:cubicBezTo>
                <a:cubicBezTo>
                  <a:pt x="210497" y="2302036"/>
                  <a:pt x="210519" y="2239847"/>
                  <a:pt x="248891" y="2201509"/>
                </a:cubicBezTo>
                <a:lnTo>
                  <a:pt x="252239" y="2200951"/>
                </a:lnTo>
                <a:cubicBezTo>
                  <a:pt x="290538" y="2162931"/>
                  <a:pt x="352337" y="2162931"/>
                  <a:pt x="390636" y="2200951"/>
                </a:cubicBezTo>
                <a:lnTo>
                  <a:pt x="502246" y="2312561"/>
                </a:lnTo>
                <a:close/>
                <a:moveTo>
                  <a:pt x="1725967" y="200335"/>
                </a:moveTo>
                <a:cubicBezTo>
                  <a:pt x="1750961" y="200386"/>
                  <a:pt x="1775937" y="209972"/>
                  <a:pt x="1794969" y="229080"/>
                </a:cubicBezTo>
                <a:cubicBezTo>
                  <a:pt x="1833033" y="267295"/>
                  <a:pt x="1832905" y="329133"/>
                  <a:pt x="1794690" y="367197"/>
                </a:cubicBezTo>
                <a:lnTo>
                  <a:pt x="1683080" y="478807"/>
                </a:lnTo>
                <a:lnTo>
                  <a:pt x="2455422" y="478807"/>
                </a:lnTo>
                <a:lnTo>
                  <a:pt x="2455422" y="702027"/>
                </a:lnTo>
                <a:lnTo>
                  <a:pt x="1682522" y="702027"/>
                </a:lnTo>
                <a:lnTo>
                  <a:pt x="1794132" y="813638"/>
                </a:lnTo>
                <a:cubicBezTo>
                  <a:pt x="1832660" y="851546"/>
                  <a:pt x="1833156" y="913506"/>
                  <a:pt x="1795248" y="952034"/>
                </a:cubicBezTo>
                <a:cubicBezTo>
                  <a:pt x="1757340" y="990562"/>
                  <a:pt x="1695379" y="991058"/>
                  <a:pt x="1656851" y="953150"/>
                </a:cubicBezTo>
                <a:lnTo>
                  <a:pt x="1363875" y="660174"/>
                </a:lnTo>
                <a:cubicBezTo>
                  <a:pt x="1325855" y="621875"/>
                  <a:pt x="1325855" y="560076"/>
                  <a:pt x="1363875" y="521777"/>
                </a:cubicBezTo>
                <a:lnTo>
                  <a:pt x="1656851" y="228801"/>
                </a:lnTo>
                <a:cubicBezTo>
                  <a:pt x="1675959" y="209769"/>
                  <a:pt x="1700973" y="200284"/>
                  <a:pt x="1725967" y="200335"/>
                </a:cubicBezTo>
                <a:close/>
                <a:moveTo>
                  <a:pt x="3236134" y="35715"/>
                </a:moveTo>
                <a:cubicBezTo>
                  <a:pt x="3544337" y="35715"/>
                  <a:pt x="3794185" y="285563"/>
                  <a:pt x="3794185" y="593765"/>
                </a:cubicBezTo>
                <a:cubicBezTo>
                  <a:pt x="3794185" y="901968"/>
                  <a:pt x="3544337" y="1151816"/>
                  <a:pt x="3236134" y="1151816"/>
                </a:cubicBezTo>
                <a:cubicBezTo>
                  <a:pt x="2927931" y="1151816"/>
                  <a:pt x="2678084" y="901968"/>
                  <a:pt x="2678084" y="593765"/>
                </a:cubicBezTo>
                <a:cubicBezTo>
                  <a:pt x="2678084" y="285563"/>
                  <a:pt x="2927931" y="35715"/>
                  <a:pt x="3236134" y="35715"/>
                </a:cubicBezTo>
                <a:close/>
                <a:moveTo>
                  <a:pt x="613297" y="0"/>
                </a:moveTo>
                <a:lnTo>
                  <a:pt x="1226595" y="593208"/>
                </a:lnTo>
                <a:lnTo>
                  <a:pt x="613297" y="1206505"/>
                </a:lnTo>
                <a:lnTo>
                  <a:pt x="0" y="593208"/>
                </a:lnTo>
                <a:close/>
              </a:path>
            </a:pathLst>
          </a:custGeom>
          <a:solidFill>
            <a:srgbClr val="0070C0">
              <a:alpha val="20000"/>
            </a:srgbClr>
          </a:solidFill>
          <a:ln w="557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3696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535843" y="2625689"/>
            <a:ext cx="5113900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 Mode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267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170243" y="292331"/>
            <a:ext cx="7845096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EP280 and EP580 - Mezzanine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1A5D5-19B1-91BF-18D2-5A37153F7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927" y="1492660"/>
            <a:ext cx="4070765" cy="5113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9CF739-A5D0-AC62-C388-89132D4BD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4427" y="3439991"/>
            <a:ext cx="2350912" cy="66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6142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908269" y="2625689"/>
            <a:ext cx="6369051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Manual Mode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3667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1298305" y="2625689"/>
            <a:ext cx="9588972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358925877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1227520" y="2240383"/>
            <a:ext cx="9730549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Mechanical Drawings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400315193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3186835" y="2151727"/>
            <a:ext cx="5811912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TIS and TIV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35517300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1298305" y="2625689"/>
            <a:ext cx="9588972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263427261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959915" y="2397948"/>
            <a:ext cx="10265760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TIS and TIV Overview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(At the Machine)</a:t>
            </a:r>
          </a:p>
        </p:txBody>
      </p:sp>
    </p:spTree>
    <p:extLst>
      <p:ext uri="{BB962C8B-B14F-4D97-AF65-F5344CB8AC3E}">
        <p14:creationId xmlns:p14="http://schemas.microsoft.com/office/powerpoint/2010/main" val="179520518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C2EAA3BB-91C6-90F5-E984-2443CAB0A6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8" name="Picture 7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8F33EC74-923E-E434-1466-A183F6D58A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CD42B2-9C45-F0C6-5DD3-3086FA175E15}"/>
              </a:ext>
            </a:extLst>
          </p:cNvPr>
          <p:cNvSpPr txBox="1"/>
          <p:nvPr/>
        </p:nvSpPr>
        <p:spPr>
          <a:xfrm>
            <a:off x="1298305" y="2625689"/>
            <a:ext cx="9588972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&amp; Answers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26C9F3-3AB9-4141-F02A-0DBFCF2B37D8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1258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299188" y="1976622"/>
            <a:ext cx="7587205" cy="329320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Troubleshooting 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Faults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(At the Machine)</a:t>
            </a:r>
          </a:p>
        </p:txBody>
      </p:sp>
    </p:spTree>
    <p:extLst>
      <p:ext uri="{BB962C8B-B14F-4D97-AF65-F5344CB8AC3E}">
        <p14:creationId xmlns:p14="http://schemas.microsoft.com/office/powerpoint/2010/main" val="368606864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C2EAA3BB-91C6-90F5-E984-2443CAB0A6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8" name="Picture 7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8F33EC74-923E-E434-1466-A183F6D58A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CD42B2-9C45-F0C6-5DD3-3086FA175E15}"/>
              </a:ext>
            </a:extLst>
          </p:cNvPr>
          <p:cNvSpPr txBox="1"/>
          <p:nvPr/>
        </p:nvSpPr>
        <p:spPr>
          <a:xfrm>
            <a:off x="1298305" y="2625689"/>
            <a:ext cx="9588972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Questions &amp; Answers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26C9F3-3AB9-4141-F02A-0DBFCF2B37D8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21172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AEE413-05D4-2B34-20B1-D7A4B794FD7A}"/>
              </a:ext>
            </a:extLst>
          </p:cNvPr>
          <p:cNvSpPr txBox="1"/>
          <p:nvPr/>
        </p:nvSpPr>
        <p:spPr>
          <a:xfrm>
            <a:off x="2325573" y="1659285"/>
            <a:ext cx="7534435" cy="35394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 Wrap-Up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Closing Remarks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Complete Task Certifications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Complete Course Evaluations</a:t>
            </a:r>
          </a:p>
        </p:txBody>
      </p:sp>
    </p:spTree>
    <p:extLst>
      <p:ext uri="{BB962C8B-B14F-4D97-AF65-F5344CB8AC3E}">
        <p14:creationId xmlns:p14="http://schemas.microsoft.com/office/powerpoint/2010/main" val="622254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488327" y="292331"/>
            <a:ext cx="9208932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EP280 and EP580 – Under Mezzanine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26B144-449C-DFFE-E25A-B79061474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674" y="1580851"/>
            <a:ext cx="6336372" cy="48712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0C6E70-AC8A-939B-F80B-0ABED4C4E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716" y="3184343"/>
            <a:ext cx="4629205" cy="120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81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95953" y="292331"/>
            <a:ext cx="4993675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Safety Device Locations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 Cell EP680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49643C-C237-52A2-A0D0-BBFB405B1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19" y="1492660"/>
            <a:ext cx="5830986" cy="4818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4F8BD5-BBA6-2F57-BB07-634631B71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466" y="2993453"/>
            <a:ext cx="5105415" cy="12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253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795956" y="2625689"/>
            <a:ext cx="10593669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Energy Control Devices</a:t>
            </a:r>
          </a:p>
        </p:txBody>
      </p:sp>
    </p:spTree>
    <p:extLst>
      <p:ext uri="{BB962C8B-B14F-4D97-AF65-F5344CB8AC3E}">
        <p14:creationId xmlns:p14="http://schemas.microsoft.com/office/powerpoint/2010/main" val="2455259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48695" y="292331"/>
            <a:ext cx="608820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Power Distribution Panel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DCE54-47D1-DC4C-4764-B94E23473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71" y="1099347"/>
            <a:ext cx="6106377" cy="5287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D8FDFC-9D3A-0105-DFF4-5D06ACDAE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509" y="2776446"/>
            <a:ext cx="4124901" cy="13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41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00402" y="2182504"/>
            <a:ext cx="8784777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Main Pneumatic Disconnect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FA956D-51F9-3C28-FC89-4229423F15B9}"/>
              </a:ext>
            </a:extLst>
          </p:cNvPr>
          <p:cNvSpPr txBox="1"/>
          <p:nvPr/>
        </p:nvSpPr>
        <p:spPr>
          <a:xfrm>
            <a:off x="1051991" y="3013501"/>
            <a:ext cx="100880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cell requires compressed air and has its own air processing equipment that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processes air supplied from the plant and distributes the processed air to the cell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equipment.</a:t>
            </a:r>
          </a:p>
        </p:txBody>
      </p:sp>
      <p:pic>
        <p:nvPicPr>
          <p:cNvPr id="5" name="Graphic 4" descr="Windy with solid fill">
            <a:extLst>
              <a:ext uri="{FF2B5EF4-FFF2-40B4-BE49-F238E27FC236}">
                <a16:creationId xmlns:a16="http://schemas.microsoft.com/office/drawing/2014/main" id="{E521D7C2-3DD0-7EF7-613C-1FD8E1AFB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5590" y="4222760"/>
            <a:ext cx="914400" cy="914400"/>
          </a:xfrm>
          <a:prstGeom prst="rect">
            <a:avLst/>
          </a:prstGeom>
        </p:spPr>
      </p:pic>
      <p:pic>
        <p:nvPicPr>
          <p:cNvPr id="6" name="Graphic 5" descr="Windy with solid fill">
            <a:extLst>
              <a:ext uri="{FF2B5EF4-FFF2-40B4-BE49-F238E27FC236}">
                <a16:creationId xmlns:a16="http://schemas.microsoft.com/office/drawing/2014/main" id="{6E35D6AD-60F6-F5CE-0A5B-A15DE307EA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44024" y="4231690"/>
            <a:ext cx="914400" cy="914400"/>
          </a:xfrm>
          <a:prstGeom prst="rect">
            <a:avLst/>
          </a:prstGeom>
        </p:spPr>
      </p:pic>
      <p:pic>
        <p:nvPicPr>
          <p:cNvPr id="7" name="Graphic 6" descr="Windy with solid fill">
            <a:extLst>
              <a:ext uri="{FF2B5EF4-FFF2-40B4-BE49-F238E27FC236}">
                <a16:creationId xmlns:a16="http://schemas.microsoft.com/office/drawing/2014/main" id="{C60D8CFE-1CA3-DCCF-EE60-CF4C89CF0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3577" y="421383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24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46506" y="1996003"/>
            <a:ext cx="329256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SDS References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4D6FE-597E-2669-4E8D-3809155F3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573" y="2785973"/>
            <a:ext cx="9926435" cy="128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10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C2EAA3BB-91C6-90F5-E984-2443CAB0A6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8" name="Picture 7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8F33EC74-923E-E434-1466-A183F6D58A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CD42B2-9C45-F0C6-5DD3-3086FA175E15}"/>
              </a:ext>
            </a:extLst>
          </p:cNvPr>
          <p:cNvSpPr txBox="1"/>
          <p:nvPr/>
        </p:nvSpPr>
        <p:spPr>
          <a:xfrm>
            <a:off x="2423263" y="2350437"/>
            <a:ext cx="7345472" cy="1569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9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26C9F3-3AB9-4141-F02A-0DBFCF2B37D8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9B5EB-41D0-261F-3A84-B0F796149B00}"/>
              </a:ext>
            </a:extLst>
          </p:cNvPr>
          <p:cNvSpPr txBox="1"/>
          <p:nvPr/>
        </p:nvSpPr>
        <p:spPr>
          <a:xfrm>
            <a:off x="3479738" y="3629647"/>
            <a:ext cx="52325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Instructor: Bill Flatley</a:t>
            </a:r>
          </a:p>
        </p:txBody>
      </p:sp>
    </p:spTree>
    <p:extLst>
      <p:ext uri="{BB962C8B-B14F-4D97-AF65-F5344CB8AC3E}">
        <p14:creationId xmlns:p14="http://schemas.microsoft.com/office/powerpoint/2010/main" val="3482633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228318" y="1871051"/>
            <a:ext cx="9728945" cy="329320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System 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Description Overview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(At the Machine)</a:t>
            </a:r>
          </a:p>
        </p:txBody>
      </p:sp>
    </p:spTree>
    <p:extLst>
      <p:ext uri="{BB962C8B-B14F-4D97-AF65-F5344CB8AC3E}">
        <p14:creationId xmlns:p14="http://schemas.microsoft.com/office/powerpoint/2010/main" val="414079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902445" y="304757"/>
            <a:ext cx="8380692" cy="15696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BET/BEV3 Battery Pack Test </a:t>
            </a:r>
          </a:p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Cover Leak Test Summary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D5A7E-A3EE-98E7-C055-41649FFB75F1}"/>
              </a:ext>
            </a:extLst>
          </p:cNvPr>
          <p:cNvSpPr txBox="1"/>
          <p:nvPr/>
        </p:nvSpPr>
        <p:spPr>
          <a:xfrm>
            <a:off x="561469" y="1929766"/>
            <a:ext cx="11364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BET/BEV3 Batter Pack Tests and Cover Leak Test are part of the Pack Main Line that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part of a larger BET/BEV3 Battery Pack Assembly System.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FF84D7-E132-714A-81E3-31286F7E1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1" r="1268"/>
          <a:stretch/>
        </p:blipFill>
        <p:spPr>
          <a:xfrm>
            <a:off x="334153" y="3213937"/>
            <a:ext cx="5758638" cy="1991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E1A51E-3FAB-D392-09B6-317C7A89E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824" y="5697583"/>
            <a:ext cx="4423934" cy="673696"/>
          </a:xfrm>
          <a:prstGeom prst="rect">
            <a:avLst/>
          </a:prstGeom>
        </p:spPr>
      </p:pic>
      <p:pic>
        <p:nvPicPr>
          <p:cNvPr id="11" name="Picture 10" descr="A picture containing music&#10;&#10;Description automatically generated">
            <a:extLst>
              <a:ext uri="{FF2B5EF4-FFF2-40B4-BE49-F238E27FC236}">
                <a16:creationId xmlns:a16="http://schemas.microsoft.com/office/drawing/2014/main" id="{E74189C4-299B-905B-718F-FE48F770C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781" y="3321478"/>
            <a:ext cx="5271436" cy="177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953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9901DA-9C2A-D94B-2BCD-6A1B02A2FA86}"/>
              </a:ext>
            </a:extLst>
          </p:cNvPr>
          <p:cNvSpPr txBox="1"/>
          <p:nvPr/>
        </p:nvSpPr>
        <p:spPr>
          <a:xfrm>
            <a:off x="562174" y="229873"/>
            <a:ext cx="11061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lists the 13 battery assembly types handled by the Battery Pack Tests and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 Leak Test.</a:t>
            </a: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61B7C6CC-E0B4-FDD3-5A0A-FFAAFFF64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93314"/>
              </p:ext>
            </p:extLst>
          </p:nvPr>
        </p:nvGraphicFramePr>
        <p:xfrm>
          <a:off x="3017518" y="1159097"/>
          <a:ext cx="6150544" cy="527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023">
                  <a:extLst>
                    <a:ext uri="{9D8B030D-6E8A-4147-A177-3AD203B41FA5}">
                      <a16:colId xmlns:a16="http://schemas.microsoft.com/office/drawing/2014/main" val="273679040"/>
                    </a:ext>
                  </a:extLst>
                </a:gridCol>
                <a:gridCol w="3070461">
                  <a:extLst>
                    <a:ext uri="{9D8B030D-6E8A-4147-A177-3AD203B41FA5}">
                      <a16:colId xmlns:a16="http://schemas.microsoft.com/office/drawing/2014/main" val="3301082624"/>
                    </a:ext>
                  </a:extLst>
                </a:gridCol>
                <a:gridCol w="1183907">
                  <a:extLst>
                    <a:ext uri="{9D8B030D-6E8A-4147-A177-3AD203B41FA5}">
                      <a16:colId xmlns:a16="http://schemas.microsoft.com/office/drawing/2014/main" val="1075109504"/>
                    </a:ext>
                  </a:extLst>
                </a:gridCol>
                <a:gridCol w="1049153">
                  <a:extLst>
                    <a:ext uri="{9D8B030D-6E8A-4147-A177-3AD203B41FA5}">
                      <a16:colId xmlns:a16="http://schemas.microsoft.com/office/drawing/2014/main" val="4321931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Pack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Assembly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Modules Per Assembly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Layers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510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 Module Long Wheelbase Off-road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6833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24 Module Long Wheelbase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3478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Module Long Wheelbase Off-road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7290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Module Long Wheelbase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4638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 Module Long Wheelbase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76812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 Module Long Wheelbase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7424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Module Short Wheelbase Off-road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9059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 Module Short Wheelbase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6100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16 Module Short Wheelbase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4798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 Module Short Wheelbase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10763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BEV3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 Module Rear Wheel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9693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BEV3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 Module All Wheel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0762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BEV3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10 Module Rear Wheel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5281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5172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652840" y="1859339"/>
            <a:ext cx="10879901" cy="31393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BET/BEV2 Battery Pack Test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Cover Leak Test 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System Layouts</a:t>
            </a:r>
          </a:p>
        </p:txBody>
      </p:sp>
    </p:spTree>
    <p:extLst>
      <p:ext uri="{BB962C8B-B14F-4D97-AF65-F5344CB8AC3E}">
        <p14:creationId xmlns:p14="http://schemas.microsoft.com/office/powerpoint/2010/main" val="2967998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30051" y="292331"/>
            <a:ext cx="672549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Pack Test System Layout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3F76EF-B751-8DE1-DB26-954B9BF2D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007" y="1076980"/>
            <a:ext cx="7029985" cy="548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62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862464" y="292331"/>
            <a:ext cx="646067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Cover Leak Test System Layout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1DD8D4-847C-E5ED-A94C-AFEA34552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591" y="1099347"/>
            <a:ext cx="6338399" cy="5216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1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652840" y="1859339"/>
            <a:ext cx="10879901" cy="31393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BET/BEV2 Battery Pack Test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Cover Leak Test 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Utilities</a:t>
            </a:r>
          </a:p>
        </p:txBody>
      </p:sp>
    </p:spTree>
    <p:extLst>
      <p:ext uri="{BB962C8B-B14F-4D97-AF65-F5344CB8AC3E}">
        <p14:creationId xmlns:p14="http://schemas.microsoft.com/office/powerpoint/2010/main" val="1129768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08309" y="292331"/>
            <a:ext cx="8769004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Pack Test and </a:t>
            </a:r>
          </a:p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Cover Leak Test Utilities – Manual Stations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7124B4-E8AE-6675-B218-2AEEECD1E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506" y="1492660"/>
            <a:ext cx="2650437" cy="493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392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652840" y="1859339"/>
            <a:ext cx="10879901" cy="31393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BET/BEV2 Battery Pack Test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Cover Leak Test 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691213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294344" y="292331"/>
            <a:ext cx="759695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Equipment Matrix – Manual Stations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D2E4F-435B-2AF4-5478-875DD3730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818" y="1099347"/>
            <a:ext cx="2041262" cy="5183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9CAD40-8582-1C97-9CC6-0E12F38B8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972" y="1159503"/>
            <a:ext cx="1930949" cy="512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62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937921" y="2625689"/>
            <a:ext cx="6309740" cy="132343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System Safety</a:t>
            </a:r>
          </a:p>
        </p:txBody>
      </p:sp>
    </p:spTree>
    <p:extLst>
      <p:ext uri="{BB962C8B-B14F-4D97-AF65-F5344CB8AC3E}">
        <p14:creationId xmlns:p14="http://schemas.microsoft.com/office/powerpoint/2010/main" val="1806785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201341" y="2963658"/>
            <a:ext cx="778290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Common Equipment</a:t>
            </a:r>
          </a:p>
        </p:txBody>
      </p:sp>
    </p:spTree>
    <p:extLst>
      <p:ext uri="{BB962C8B-B14F-4D97-AF65-F5344CB8AC3E}">
        <p14:creationId xmlns:p14="http://schemas.microsoft.com/office/powerpoint/2010/main" val="33360147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896723" y="2429140"/>
            <a:ext cx="6392135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Air Preparation Unit</a:t>
            </a:r>
          </a:p>
        </p:txBody>
      </p:sp>
      <p:pic>
        <p:nvPicPr>
          <p:cNvPr id="7" name="Graphic 6" descr="Windy with solid fill">
            <a:extLst>
              <a:ext uri="{FF2B5EF4-FFF2-40B4-BE49-F238E27FC236}">
                <a16:creationId xmlns:a16="http://schemas.microsoft.com/office/drawing/2014/main" id="{D9F958B6-57D1-0A1E-DB66-A410691EF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1799" y="3212432"/>
            <a:ext cx="914400" cy="914400"/>
          </a:xfrm>
          <a:prstGeom prst="rect">
            <a:avLst/>
          </a:prstGeom>
        </p:spPr>
      </p:pic>
      <p:pic>
        <p:nvPicPr>
          <p:cNvPr id="8" name="Graphic 7" descr="Windy with solid fill">
            <a:extLst>
              <a:ext uri="{FF2B5EF4-FFF2-40B4-BE49-F238E27FC236}">
                <a16:creationId xmlns:a16="http://schemas.microsoft.com/office/drawing/2014/main" id="{44350831-1760-44C7-A343-92113BF58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8148" y="3221362"/>
            <a:ext cx="914400" cy="914400"/>
          </a:xfrm>
          <a:prstGeom prst="rect">
            <a:avLst/>
          </a:prstGeom>
        </p:spPr>
      </p:pic>
      <p:pic>
        <p:nvPicPr>
          <p:cNvPr id="9" name="Graphic 8" descr="Windy with solid fill">
            <a:extLst>
              <a:ext uri="{FF2B5EF4-FFF2-40B4-BE49-F238E27FC236}">
                <a16:creationId xmlns:a16="http://schemas.microsoft.com/office/drawing/2014/main" id="{3E9928EC-5998-5FCC-253E-D612299AE1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75959" y="32124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42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297253" y="2429140"/>
            <a:ext cx="9591088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Automated Guided Cart (AGC)</a:t>
            </a:r>
          </a:p>
        </p:txBody>
      </p:sp>
      <p:pic>
        <p:nvPicPr>
          <p:cNvPr id="5" name="Graphic 4" descr="Gears with solid fill">
            <a:extLst>
              <a:ext uri="{FF2B5EF4-FFF2-40B4-BE49-F238E27FC236}">
                <a16:creationId xmlns:a16="http://schemas.microsoft.com/office/drawing/2014/main" id="{360A594C-111B-476F-25E3-D22FB45F4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51145" y="3352470"/>
            <a:ext cx="914400" cy="914400"/>
          </a:xfrm>
          <a:prstGeom prst="rect">
            <a:avLst/>
          </a:prstGeom>
        </p:spPr>
      </p:pic>
      <p:pic>
        <p:nvPicPr>
          <p:cNvPr id="6" name="Graphic 5" descr="Gears with solid fill">
            <a:extLst>
              <a:ext uri="{FF2B5EF4-FFF2-40B4-BE49-F238E27FC236}">
                <a16:creationId xmlns:a16="http://schemas.microsoft.com/office/drawing/2014/main" id="{CEAA9E54-1E95-AE07-59C6-7B7824847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97577" y="3383301"/>
            <a:ext cx="914400" cy="914400"/>
          </a:xfrm>
          <a:prstGeom prst="rect">
            <a:avLst/>
          </a:prstGeom>
        </p:spPr>
      </p:pic>
      <p:pic>
        <p:nvPicPr>
          <p:cNvPr id="10" name="Graphic 9" descr="Gears with solid fill">
            <a:extLst>
              <a:ext uri="{FF2B5EF4-FFF2-40B4-BE49-F238E27FC236}">
                <a16:creationId xmlns:a16="http://schemas.microsoft.com/office/drawing/2014/main" id="{1DC0DEB6-C058-4791-D961-AE3B4D88F6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4361" y="337637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32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08058" y="292331"/>
            <a:ext cx="336951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Barcode Reader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8E431-8B0C-996C-49C9-7598E2FFB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544" y="944061"/>
            <a:ext cx="2972493" cy="4692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230CBB-3F3C-2C6D-ADFF-A58CA78F6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848" y="5820275"/>
            <a:ext cx="4787884" cy="7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9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76319" y="292331"/>
            <a:ext cx="603299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Bypass/Release Toggle Switch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A1DA59-6726-7035-CA80-349D10EF8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735" y="938662"/>
            <a:ext cx="3658111" cy="55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763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53829" y="292331"/>
            <a:ext cx="387798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Cycle Start Button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AF8AF-6390-5A99-BEA5-0918E3966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889" y="1233181"/>
            <a:ext cx="4848902" cy="4391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F66D28-4E78-0BD4-58B6-761ED6975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183" y="2081152"/>
            <a:ext cx="2448267" cy="866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3E382C-F243-6C9F-383C-F9D12C859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986" y="3177594"/>
            <a:ext cx="4638940" cy="91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54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660382" y="292331"/>
            <a:ext cx="286488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Label Printer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189D1-F3B1-0E5C-12AD-9BA85FD67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545" y="938662"/>
            <a:ext cx="7735829" cy="51428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EF7F7A-5763-C695-3FDA-D7F810625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918" y="4795872"/>
            <a:ext cx="4484738" cy="70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502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512160" y="2130510"/>
            <a:ext cx="11161261" cy="313932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Electrical and Coolant Leak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Test Station EP280 and EP580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1457080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30066" y="330832"/>
            <a:ext cx="872546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EP280 and EP580 – Mezzanine (1 of 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53B741-814F-DFEA-BCE0-8D6A54C9A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170" y="1176349"/>
            <a:ext cx="3896269" cy="51061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8E6C9C-01DB-5A38-38D3-52EDAEC53729}"/>
              </a:ext>
            </a:extLst>
          </p:cNvPr>
          <p:cNvSpPr txBox="1"/>
          <p:nvPr/>
        </p:nvSpPr>
        <p:spPr>
          <a:xfrm>
            <a:off x="2704699" y="6271949"/>
            <a:ext cx="126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B368A5-050C-A7FD-68D6-B6FCC6D2E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095" y="2171956"/>
            <a:ext cx="5277714" cy="251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722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30066" y="330832"/>
            <a:ext cx="872546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EP280 and EP580 – Mezzanine (2 of 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8E6C9C-01DB-5A38-38D3-52EDAEC53729}"/>
              </a:ext>
            </a:extLst>
          </p:cNvPr>
          <p:cNvSpPr txBox="1"/>
          <p:nvPr/>
        </p:nvSpPr>
        <p:spPr>
          <a:xfrm>
            <a:off x="2704699" y="6271949"/>
            <a:ext cx="126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B368A5-050C-A7FD-68D6-B6FCC6D2E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095" y="2171956"/>
            <a:ext cx="5277714" cy="2514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994A43-1E96-C5F6-5CA9-1B897D88B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73" y="1784101"/>
            <a:ext cx="5236314" cy="328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98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71208" y="559523"/>
            <a:ext cx="6643165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Battery Safety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40EC7-87CB-5B9A-20FE-AF017438A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239" y="1986240"/>
            <a:ext cx="7382905" cy="30198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9D5A7E-A3EE-98E7-C055-41649FFB75F1}"/>
              </a:ext>
            </a:extLst>
          </p:cNvPr>
          <p:cNvSpPr txBox="1"/>
          <p:nvPr/>
        </p:nvSpPr>
        <p:spPr>
          <a:xfrm>
            <a:off x="2444239" y="5601806"/>
            <a:ext cx="7468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Assembly line personnel must comply with all safety rules.</a:t>
            </a:r>
          </a:p>
        </p:txBody>
      </p:sp>
    </p:spTree>
    <p:extLst>
      <p:ext uri="{BB962C8B-B14F-4D97-AF65-F5344CB8AC3E}">
        <p14:creationId xmlns:p14="http://schemas.microsoft.com/office/powerpoint/2010/main" val="1300185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30066" y="330832"/>
            <a:ext cx="872546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EP280 and EP580 – Mezzanine (3 of 3)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8E6C9C-01DB-5A38-38D3-52EDAEC53729}"/>
              </a:ext>
            </a:extLst>
          </p:cNvPr>
          <p:cNvSpPr txBox="1"/>
          <p:nvPr/>
        </p:nvSpPr>
        <p:spPr>
          <a:xfrm>
            <a:off x="2704699" y="6271949"/>
            <a:ext cx="126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B368A5-050C-A7FD-68D6-B6FCC6D2E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095" y="2171956"/>
            <a:ext cx="5277714" cy="25140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8F5E22-4BCB-6D85-E89F-03BE2CB21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31" y="1419794"/>
            <a:ext cx="5137021" cy="44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978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40646" y="330832"/>
            <a:ext cx="870430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EP280 and EP580 – Under Mezzanine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8E6C9C-01DB-5A38-38D3-52EDAEC53729}"/>
              </a:ext>
            </a:extLst>
          </p:cNvPr>
          <p:cNvSpPr txBox="1"/>
          <p:nvPr/>
        </p:nvSpPr>
        <p:spPr>
          <a:xfrm>
            <a:off x="2704699" y="6157836"/>
            <a:ext cx="126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TOP 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2CDBB1-DAF4-478F-AAB0-BDD4A7BCC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14" y="1325895"/>
            <a:ext cx="6099661" cy="4597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6BE2F4-B1D5-0641-E3CC-C9E2E048E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4076" y="2373396"/>
            <a:ext cx="4431966" cy="211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058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721242" y="2455827"/>
            <a:ext cx="8743098" cy="212365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EP280 &amp; EP580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Sequence of Operations</a:t>
            </a:r>
          </a:p>
        </p:txBody>
      </p:sp>
    </p:spTree>
    <p:extLst>
      <p:ext uri="{BB962C8B-B14F-4D97-AF65-F5344CB8AC3E}">
        <p14:creationId xmlns:p14="http://schemas.microsoft.com/office/powerpoint/2010/main" val="2776814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74492" y="2024879"/>
            <a:ext cx="4609853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Leak Test Cart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AD292B-7400-DCBD-EA77-D7256D35A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332" y="3871539"/>
            <a:ext cx="6030167" cy="10574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4AE81E-DBA6-486F-A035-9CA91927E35B}"/>
              </a:ext>
            </a:extLst>
          </p:cNvPr>
          <p:cNvSpPr txBox="1"/>
          <p:nvPr/>
        </p:nvSpPr>
        <p:spPr>
          <a:xfrm>
            <a:off x="622350" y="2948209"/>
            <a:ext cx="111141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Leak Test Cart pressurizes the batter pack coolant circuit and determines if it is leak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Tight using a differential pressure decay test method.</a:t>
            </a:r>
          </a:p>
        </p:txBody>
      </p:sp>
    </p:spTree>
    <p:extLst>
      <p:ext uri="{BB962C8B-B14F-4D97-AF65-F5344CB8AC3E}">
        <p14:creationId xmlns:p14="http://schemas.microsoft.com/office/powerpoint/2010/main" val="11673211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875561" y="330832"/>
            <a:ext cx="443448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Bauer Test Computer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EAAC90-E50D-08D3-E2CD-FBE358F3F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57" y="1176349"/>
            <a:ext cx="6000524" cy="5271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96C18E-0F94-F9ED-FAE8-800B8D91F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019" y="2585920"/>
            <a:ext cx="3210373" cy="168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281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24993" y="2092256"/>
            <a:ext cx="7135608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FLIR Thermal Camera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298971-81FA-DB8D-A4B8-B668A26AF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079"/>
          <a:stretch/>
        </p:blipFill>
        <p:spPr>
          <a:xfrm>
            <a:off x="3082471" y="3508436"/>
            <a:ext cx="6020640" cy="923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0B9465-CD8D-7D0D-CAF8-D90D39F5A12E}"/>
              </a:ext>
            </a:extLst>
          </p:cNvPr>
          <p:cNvSpPr txBox="1"/>
          <p:nvPr/>
        </p:nvSpPr>
        <p:spPr>
          <a:xfrm>
            <a:off x="3520196" y="2935727"/>
            <a:ext cx="5145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FLIR Thermal Cameras detect heat.</a:t>
            </a:r>
          </a:p>
        </p:txBody>
      </p:sp>
    </p:spTree>
    <p:extLst>
      <p:ext uri="{BB962C8B-B14F-4D97-AF65-F5344CB8AC3E}">
        <p14:creationId xmlns:p14="http://schemas.microsoft.com/office/powerpoint/2010/main" val="2935283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66625" y="2419514"/>
            <a:ext cx="3858750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Load Cycler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1CB7F-CF95-E555-063D-056BAB5467C6}"/>
              </a:ext>
            </a:extLst>
          </p:cNvPr>
          <p:cNvSpPr txBox="1"/>
          <p:nvPr/>
        </p:nvSpPr>
        <p:spPr>
          <a:xfrm>
            <a:off x="864404" y="3342844"/>
            <a:ext cx="10456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Cell Load Cycler charges and discharges the Battery Pack for the electrical test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is controlled by the Baur Test Computer.</a:t>
            </a:r>
          </a:p>
        </p:txBody>
      </p:sp>
    </p:spTree>
    <p:extLst>
      <p:ext uri="{BB962C8B-B14F-4D97-AF65-F5344CB8AC3E}">
        <p14:creationId xmlns:p14="http://schemas.microsoft.com/office/powerpoint/2010/main" val="31544427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819659" y="2419514"/>
            <a:ext cx="6552692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 Balancer - Small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1CB7F-CF95-E555-063D-056BAB5467C6}"/>
              </a:ext>
            </a:extLst>
          </p:cNvPr>
          <p:cNvSpPr txBox="1"/>
          <p:nvPr/>
        </p:nvSpPr>
        <p:spPr>
          <a:xfrm>
            <a:off x="440346" y="3342844"/>
            <a:ext cx="11304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Tool Balancer is an adjustable cable system suspended from the cell frame that allows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 to hang within reach of the Operator.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359B36-6FB0-6752-5043-15D414575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050" y="4266174"/>
            <a:ext cx="5963482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94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621331" y="330832"/>
            <a:ext cx="494295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BEV3 X1 LV Connector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242D50-116D-5B7F-C7E0-A5DAC0EF8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210" y="1650473"/>
            <a:ext cx="4459579" cy="405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0246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41744" y="3508967"/>
            <a:ext cx="530209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Ground Connector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C867C4-6496-C4CD-3440-12E389424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233" y="4302067"/>
            <a:ext cx="2099533" cy="19543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1863AA-2603-6B76-AB58-563F29647C49}"/>
              </a:ext>
            </a:extLst>
          </p:cNvPr>
          <p:cNvSpPr txBox="1"/>
          <p:nvPr/>
        </p:nvSpPr>
        <p:spPr>
          <a:xfrm>
            <a:off x="2672305" y="457759"/>
            <a:ext cx="684097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/ BEV3 Ground Connector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869774-1D65-2B28-9E07-6D48C199D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233" y="1250859"/>
            <a:ext cx="2099533" cy="195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70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467439" y="2151727"/>
            <a:ext cx="7250703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Health &amp; Safety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Statement</a:t>
            </a:r>
            <a:endParaRPr lang="en-US" sz="4800" dirty="0">
              <a:ln>
                <a:solidFill>
                  <a:schemeClr val="bg1"/>
                </a:solidFill>
              </a:ln>
              <a:solidFill>
                <a:srgbClr val="004A8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3284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01376" y="160751"/>
            <a:ext cx="5182829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BEV3 Outlet Coolant Connector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43D19F-042B-D293-1203-8B9C7D5424E0}"/>
              </a:ext>
            </a:extLst>
          </p:cNvPr>
          <p:cNvSpPr txBox="1"/>
          <p:nvPr/>
        </p:nvSpPr>
        <p:spPr>
          <a:xfrm>
            <a:off x="2386014" y="2313182"/>
            <a:ext cx="6979731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Outlet / BEV3 Inlet Coolant Connector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DA9E53-8879-993E-8588-722FF29D1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885" y="2907599"/>
            <a:ext cx="2188842" cy="16031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408132-C60A-6C52-EEBD-CBAE6BB41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033" y="677810"/>
            <a:ext cx="2143694" cy="14867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E3F2CC-B58A-E8EE-BDE3-0F183D83D98B}"/>
              </a:ext>
            </a:extLst>
          </p:cNvPr>
          <p:cNvSpPr txBox="1"/>
          <p:nvPr/>
        </p:nvSpPr>
        <p:spPr>
          <a:xfrm>
            <a:off x="3734644" y="4614969"/>
            <a:ext cx="4716292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Inlet Coolant Connector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CA73293-FBF6-C709-9A56-7ECF6C878C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71"/>
          <a:stretch/>
        </p:blipFill>
        <p:spPr>
          <a:xfrm>
            <a:off x="4684543" y="5051320"/>
            <a:ext cx="2263184" cy="157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265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156727" y="398208"/>
            <a:ext cx="987212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Heater Connector &amp; BET ACEC Connector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33B8FC-0792-79EC-B3EA-B9A876308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442" y="2126163"/>
            <a:ext cx="8242697" cy="26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397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415702" y="2419514"/>
            <a:ext cx="7360605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 Balancer - Medium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1CB7F-CF95-E555-063D-056BAB5467C6}"/>
              </a:ext>
            </a:extLst>
          </p:cNvPr>
          <p:cNvSpPr txBox="1"/>
          <p:nvPr/>
        </p:nvSpPr>
        <p:spPr>
          <a:xfrm>
            <a:off x="440346" y="3342844"/>
            <a:ext cx="11304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Tool Balancer is an adjustable cable system suspended from the cell frame that allows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 to hang within reach of the Operator.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359B36-6FB0-6752-5043-15D414575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1050" y="4266174"/>
            <a:ext cx="5963482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790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203385" y="398208"/>
            <a:ext cx="977883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X8 LV Connector &amp; BET X9 LV Connector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9CDBA2-9EFB-EE36-F6F5-D4B8870F4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467" y="1930428"/>
            <a:ext cx="6659065" cy="299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111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781187" y="2419514"/>
            <a:ext cx="6629636" cy="92333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Tool Balancer - Large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01CB7F-CF95-E555-063D-056BAB5467C6}"/>
              </a:ext>
            </a:extLst>
          </p:cNvPr>
          <p:cNvSpPr txBox="1"/>
          <p:nvPr/>
        </p:nvSpPr>
        <p:spPr>
          <a:xfrm>
            <a:off x="440346" y="3342844"/>
            <a:ext cx="11304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Tool Balancer is an adjustable cable system suspended from the cell frame that allows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tools to hang within reach of the Operator.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A3F2A9-7924-7277-AC65-B68CA7799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523" y="4287360"/>
            <a:ext cx="5982535" cy="102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7460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615200" y="398208"/>
            <a:ext cx="495520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BEV3 DCFC Connector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1D767-2CD5-D2C2-050A-3EFD9FC401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32"/>
          <a:stretch/>
        </p:blipFill>
        <p:spPr>
          <a:xfrm>
            <a:off x="3478917" y="2195427"/>
            <a:ext cx="5234166" cy="23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897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87041" y="398208"/>
            <a:ext cx="701153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FPIM / BEV3 IPE Connector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E40096-2F70-7E33-6472-B14BAEBD8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427" y="2205771"/>
            <a:ext cx="5083145" cy="221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914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86092" y="398208"/>
            <a:ext cx="461344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LPIM Connector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5FC761-7FEA-BDC8-16F6-3652406C0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092" y="2326235"/>
            <a:ext cx="4744281" cy="249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977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73272" y="398208"/>
            <a:ext cx="463909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RPIM Connector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430E2C-B2DC-B3ED-F2B3-C5181634B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625" y="2512986"/>
            <a:ext cx="5096331" cy="218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143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747627" y="398208"/>
            <a:ext cx="469038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DCFC Connector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E203BE-0072-3A63-3385-4243BBA74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627" y="2295948"/>
            <a:ext cx="4874261" cy="226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3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645375" y="606963"/>
            <a:ext cx="7059946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General Safety Guidelines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DB0E4AD-83D5-21C9-7C6A-3A938811D0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8916949"/>
              </p:ext>
            </p:extLst>
          </p:nvPr>
        </p:nvGraphicFramePr>
        <p:xfrm>
          <a:off x="2160531" y="1825877"/>
          <a:ext cx="8029634" cy="42045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730791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676827" y="398208"/>
            <a:ext cx="683199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IPE / BEV3 RDU Connector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D74059-E68C-A70F-59E8-3DC5C9C58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237" y="2351238"/>
            <a:ext cx="4742367" cy="263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310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647119" y="2367171"/>
            <a:ext cx="8891344" cy="212365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Cover Leak Test Station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EP680 Equipment</a:t>
            </a:r>
          </a:p>
        </p:txBody>
      </p:sp>
    </p:spTree>
    <p:extLst>
      <p:ext uri="{BB962C8B-B14F-4D97-AF65-F5344CB8AC3E}">
        <p14:creationId xmlns:p14="http://schemas.microsoft.com/office/powerpoint/2010/main" val="27607525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53799" y="359707"/>
            <a:ext cx="387798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EP680 (1 of 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D6FC04-BB66-253C-BF83-26BA606C7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48" y="1083973"/>
            <a:ext cx="5920990" cy="5492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58D9FA-95E8-AE94-4C91-9796CA516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680" y="2613199"/>
            <a:ext cx="4886635" cy="184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560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53799" y="359707"/>
            <a:ext cx="387798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EP680 (2 of 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58D9FA-95E8-AE94-4C91-9796CA516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680" y="2613199"/>
            <a:ext cx="4886635" cy="1843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905F22-1925-29F4-8237-365CF9461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85" y="1100928"/>
            <a:ext cx="5980646" cy="517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992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721241" y="2455827"/>
            <a:ext cx="8743099" cy="2123658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EP680</a:t>
            </a:r>
          </a:p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Sequence of Operations</a:t>
            </a:r>
          </a:p>
        </p:txBody>
      </p:sp>
    </p:spTree>
    <p:extLst>
      <p:ext uri="{BB962C8B-B14F-4D97-AF65-F5344CB8AC3E}">
        <p14:creationId xmlns:p14="http://schemas.microsoft.com/office/powerpoint/2010/main" val="28721575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33947" y="359707"/>
            <a:ext cx="871770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EP680 Bauer Leak Test Data Collection PC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13E54-EBA6-3A51-3F2E-36BAA4E90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210" y="1006038"/>
            <a:ext cx="2953162" cy="55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67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384644" y="359707"/>
            <a:ext cx="341632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Gravity Pin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A7474-7E11-55E4-6C4D-5668B0587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054" y="1234099"/>
            <a:ext cx="6747891" cy="510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082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966474" y="359707"/>
            <a:ext cx="1025267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Cincinnati Test Systems Leak Test Instrumentation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7E67B-2A69-8817-9635-4207F27FB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629" y="1234099"/>
            <a:ext cx="5839640" cy="5048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A4CAF3-5505-8A27-544A-6953E8C66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939" y="3027878"/>
            <a:ext cx="3181794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287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69644" y="359707"/>
            <a:ext cx="704635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Heater &amp; ACEC Header Plug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40D4CB-719D-6E90-20BF-DE2B64EF6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72" y="1311101"/>
            <a:ext cx="5456594" cy="4675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6D61AE-D24B-9EA5-C0CF-A0DEB04A8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669" y="1942548"/>
            <a:ext cx="5445707" cy="364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77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249131" y="359707"/>
            <a:ext cx="568739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/ BEV LV Header Plug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7E26E3-4078-0576-6357-DB90444B7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540" y="1697596"/>
            <a:ext cx="6702920" cy="375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39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039984" y="606963"/>
            <a:ext cx="4270721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Personal Safety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D5A7E-A3EE-98E7-C055-41649FFB75F1}"/>
              </a:ext>
            </a:extLst>
          </p:cNvPr>
          <p:cNvSpPr txBox="1"/>
          <p:nvPr/>
        </p:nvSpPr>
        <p:spPr>
          <a:xfrm>
            <a:off x="644021" y="1560912"/>
            <a:ext cx="11062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Accidents often do not occur as the result of a single cause, but may occur because of an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interaction between working conditions, human error, and other events.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DB0E4AD-83D5-21C9-7C6A-3A938811D059}"/>
              </a:ext>
            </a:extLst>
          </p:cNvPr>
          <p:cNvGraphicFramePr/>
          <p:nvPr/>
        </p:nvGraphicFramePr>
        <p:xfrm>
          <a:off x="1020580" y="2696601"/>
          <a:ext cx="10309527" cy="3309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5860665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903177" y="359707"/>
            <a:ext cx="637931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/ BEV DCFC Header Plug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16F12A-E914-0AE5-2AE7-B74CE2E3A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015" y="1809424"/>
            <a:ext cx="8034318" cy="372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275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202302" y="359707"/>
            <a:ext cx="57810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/ BEV HV Header Plug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0E1D1-68D4-E832-D266-83E46536F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710" y="1663759"/>
            <a:ext cx="5683779" cy="388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717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202302" y="359707"/>
            <a:ext cx="578107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/ BEV HV Header Plug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0E1D1-68D4-E832-D266-83E46536F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050" y="1052659"/>
            <a:ext cx="3838729" cy="26207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05E294-6807-D2CA-377E-CD353F90B6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667" y="1094622"/>
            <a:ext cx="2608375" cy="2701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653410-97E5-FA50-83F6-5B8659F82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2310" y="3796458"/>
            <a:ext cx="3140668" cy="2701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FFF3E6-7316-3CCC-6851-3B9F64BF63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335" y="3796457"/>
            <a:ext cx="3720948" cy="270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231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67939" y="359707"/>
            <a:ext cx="324980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Hood Assembly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12965F-43E2-B086-57EF-0A0C8EED1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597" y="1146655"/>
            <a:ext cx="5478387" cy="535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873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580649" y="359707"/>
            <a:ext cx="502438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 Vacuum Connector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4A0C4-8FB0-6D49-1FB6-8B63B3983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785" y="1377263"/>
            <a:ext cx="7964011" cy="43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815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448247" y="359707"/>
            <a:ext cx="528920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BEV3 Vacuum Connector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BBF833-4B41-09C8-EF50-F63F890D4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073" y="1006038"/>
            <a:ext cx="3924848" cy="51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663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65186" y="359707"/>
            <a:ext cx="545534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Unico Drive Removal Cart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A1474A-2033-366D-9253-C5ED7FF9A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302" y="1338563"/>
            <a:ext cx="5573395" cy="46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982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43421" y="359707"/>
            <a:ext cx="549887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Cover Leak Solenoid Valve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B9176B-2A05-5CAD-1C20-A0D71C23C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3421" y="1234099"/>
            <a:ext cx="5297511" cy="493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0756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349892" y="2010136"/>
            <a:ext cx="5485797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Operating</a:t>
            </a:r>
          </a:p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Instructions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3702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2226989" y="2151727"/>
            <a:ext cx="7731604" cy="25545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</a:t>
            </a:r>
            <a:b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Interface Devices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518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647506" y="947070"/>
            <a:ext cx="4890570" cy="83099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 Area Safety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DB0E4AD-83D5-21C9-7C6A-3A938811D0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9389432"/>
              </p:ext>
            </p:extLst>
          </p:nvPr>
        </p:nvGraphicFramePr>
        <p:xfrm>
          <a:off x="1319246" y="2013488"/>
          <a:ext cx="9553510" cy="293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C4628EA-32C0-1B30-2ECB-8D828B17A5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7049" y="5078975"/>
            <a:ext cx="7411484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308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941373" y="330832"/>
            <a:ext cx="8302850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Interface Device Table – Manual Stations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706208-1FF0-556A-691E-B87BF384B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187" y="946840"/>
            <a:ext cx="2014003" cy="558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659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408058" y="292331"/>
            <a:ext cx="336951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Barcode Reader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8E431-8B0C-996C-49C9-7598E2FFB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544" y="944061"/>
            <a:ext cx="2972493" cy="4692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230CBB-3F3C-2C6D-ADFF-A58CA78F6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848" y="5820275"/>
            <a:ext cx="4787884" cy="7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29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76318" y="292331"/>
            <a:ext cx="603299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Bypass/Release Toggle Switch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C66A45-1EC5-1D1A-5192-2BE6AB3A7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735" y="938662"/>
            <a:ext cx="3658111" cy="553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6542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153829" y="292331"/>
            <a:ext cx="387798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Cycle Start Button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AF8AF-6390-5A99-BEA5-0918E3966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889" y="1233181"/>
            <a:ext cx="4848902" cy="4391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F66D28-4E78-0BD4-58B6-761ED6975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183" y="2081152"/>
            <a:ext cx="2448267" cy="8668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3E382C-F243-6C9F-383C-F9D12C859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986" y="3177594"/>
            <a:ext cx="4638940" cy="91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889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660382" y="292331"/>
            <a:ext cx="286488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Label Printer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189D1-F3B1-0E5C-12AD-9BA85FD67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545" y="938662"/>
            <a:ext cx="7735829" cy="51428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EF7F7A-5763-C695-3FDA-D7F810625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918" y="4795872"/>
            <a:ext cx="4484738" cy="70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201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1681583" y="2875002"/>
            <a:ext cx="8822415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Controls and Indicators</a:t>
            </a:r>
          </a:p>
        </p:txBody>
      </p:sp>
    </p:spTree>
    <p:extLst>
      <p:ext uri="{BB962C8B-B14F-4D97-AF65-F5344CB8AC3E}">
        <p14:creationId xmlns:p14="http://schemas.microsoft.com/office/powerpoint/2010/main" val="2324500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868655" y="292331"/>
            <a:ext cx="1044837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Console Human Machine Interface (HMI)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3FF015-97A2-9AD3-3EF8-604B68EC9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397" y="938662"/>
            <a:ext cx="3838339" cy="5438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AF3BAA-2B3B-2B37-95C8-472FD02EC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388" y="2365825"/>
            <a:ext cx="2972215" cy="193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91358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2510138" y="292331"/>
            <a:ext cx="7165423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Emergency Stop (E-Stop)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082925-0934-EFF7-1EAB-F155EE0C4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77" y="1600228"/>
            <a:ext cx="6610380" cy="41378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53F837-B5EC-C8E0-C2ED-12644E58E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851" y="3301875"/>
            <a:ext cx="4487847" cy="832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B604FC-6502-1C57-E3EE-F2716BC8A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3802" y="2549022"/>
            <a:ext cx="2543530" cy="64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5540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356529" y="292331"/>
            <a:ext cx="5472652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Operator Push Button Box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27E4C6-8CAA-6FC4-B9A3-2D05D8AF9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16" y="938662"/>
            <a:ext cx="4686954" cy="5515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31347-8CE9-8545-24DC-4713F91CE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232" y="2104840"/>
            <a:ext cx="3010320" cy="1324160"/>
          </a:xfrm>
          <a:prstGeom prst="rect">
            <a:avLst/>
          </a:prstGeom>
        </p:spPr>
      </p:pic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E2C5C88E-D737-36FF-A58A-EAF3D625AE8E}"/>
              </a:ext>
            </a:extLst>
          </p:cNvPr>
          <p:cNvGraphicFramePr>
            <a:graphicFrameLocks noGrp="1"/>
          </p:cNvGraphicFramePr>
          <p:nvPr/>
        </p:nvGraphicFramePr>
        <p:xfrm>
          <a:off x="5912586" y="3804246"/>
          <a:ext cx="4852202" cy="19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103">
                  <a:extLst>
                    <a:ext uri="{9D8B030D-6E8A-4147-A177-3AD203B41FA5}">
                      <a16:colId xmlns:a16="http://schemas.microsoft.com/office/drawing/2014/main" val="137969933"/>
                    </a:ext>
                  </a:extLst>
                </a:gridCol>
                <a:gridCol w="3111099">
                  <a:extLst>
                    <a:ext uri="{9D8B030D-6E8A-4147-A177-3AD203B41FA5}">
                      <a16:colId xmlns:a16="http://schemas.microsoft.com/office/drawing/2014/main" val="2304348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Button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Description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9875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RESPONDER 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Call a Team Lead.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488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MAINTENANCE 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Call Maintenance Personnel.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949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PRINT LABEL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Reprint a label if the original printed label is damaged.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44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RETEST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NOT USED.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1035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44997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48759" y="292331"/>
            <a:ext cx="6088206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Cell Power Distribution Panel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05A3E4-1BF3-9EEA-E59F-D3AB29BBC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509" y="1194383"/>
            <a:ext cx="5266459" cy="48214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F3444-AE1E-FBD9-47F8-38075CB3B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541" y="2871709"/>
            <a:ext cx="3200847" cy="111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65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208493D5-D6A2-FEB0-AD7D-4D032A3722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8F35BF7-2585-4A01-8116-DEAB556F6A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E97DF-CF91-5862-FAD4-B619F7A16ADE}"/>
              </a:ext>
            </a:extLst>
          </p:cNvPr>
          <p:cNvSpPr txBox="1"/>
          <p:nvPr/>
        </p:nvSpPr>
        <p:spPr>
          <a:xfrm>
            <a:off x="941092" y="2397948"/>
            <a:ext cx="10303398" cy="206210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ECPL Placards &amp; Tags</a:t>
            </a:r>
          </a:p>
          <a:p>
            <a:pPr algn="ctr"/>
            <a:r>
              <a:rPr lang="en-US" sz="4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Energy Control and Power Lockout</a:t>
            </a:r>
          </a:p>
        </p:txBody>
      </p:sp>
    </p:spTree>
    <p:extLst>
      <p:ext uri="{BB962C8B-B14F-4D97-AF65-F5344CB8AC3E}">
        <p14:creationId xmlns:p14="http://schemas.microsoft.com/office/powerpoint/2010/main" val="10655514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279527" y="311582"/>
            <a:ext cx="562654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SICK Safety Laser Scanner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AA181D-E132-6B43-CE42-829A140C1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934" y="1137849"/>
            <a:ext cx="6044132" cy="3582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8E361D-2416-7C37-82CF-3E2575027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087" y="5040504"/>
            <a:ext cx="6175408" cy="135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136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852707" y="330832"/>
            <a:ext cx="248016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Stack Light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E9F369-5336-AB7C-7C73-1865A50FB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5192" y="868029"/>
            <a:ext cx="3209693" cy="5786650"/>
          </a:xfrm>
          <a:prstGeom prst="rect">
            <a:avLst/>
          </a:prstGeom>
        </p:spPr>
      </p:pic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46E4F5EA-DD44-F30E-FBAC-CAA9CE60EFCB}"/>
              </a:ext>
            </a:extLst>
          </p:cNvPr>
          <p:cNvGraphicFramePr>
            <a:graphicFrameLocks noGrp="1"/>
          </p:cNvGraphicFramePr>
          <p:nvPr/>
        </p:nvGraphicFramePr>
        <p:xfrm>
          <a:off x="6166687" y="1005695"/>
          <a:ext cx="4023793" cy="5536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0829">
                  <a:extLst>
                    <a:ext uri="{9D8B030D-6E8A-4147-A177-3AD203B41FA5}">
                      <a16:colId xmlns:a16="http://schemas.microsoft.com/office/drawing/2014/main" val="2695752880"/>
                    </a:ext>
                  </a:extLst>
                </a:gridCol>
                <a:gridCol w="1001027">
                  <a:extLst>
                    <a:ext uri="{9D8B030D-6E8A-4147-A177-3AD203B41FA5}">
                      <a16:colId xmlns:a16="http://schemas.microsoft.com/office/drawing/2014/main" val="2689072270"/>
                    </a:ext>
                  </a:extLst>
                </a:gridCol>
                <a:gridCol w="2261937">
                  <a:extLst>
                    <a:ext uri="{9D8B030D-6E8A-4147-A177-3AD203B41FA5}">
                      <a16:colId xmlns:a16="http://schemas.microsoft.com/office/drawing/2014/main" val="585390604"/>
                    </a:ext>
                  </a:extLst>
                </a:gridCol>
              </a:tblGrid>
              <a:tr h="25166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Indicator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Action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Description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76975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Horn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Multiple Beeps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Notification Alert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470916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Horn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One Beep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Scan Passed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75488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Blue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Operator Load Prompt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493981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Blue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N/A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044600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Blue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In Cycle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325761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White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Flexnet</a:t>
                      </a:r>
                      <a:r>
                        <a:rPr lang="en-US" sz="1050" dirty="0"/>
                        <a:t> Gate Check Query in Progress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181188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White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Flexnet</a:t>
                      </a:r>
                      <a:r>
                        <a:rPr lang="en-US" sz="1050" dirty="0"/>
                        <a:t> Gate Check Failed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942296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White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Flexnet</a:t>
                      </a:r>
                      <a:r>
                        <a:rPr lang="en-US" sz="1050" dirty="0"/>
                        <a:t> Gate Check Passed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010238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N/A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293547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Maintenance Call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519913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Station Faulted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877997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Yellow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Over Cycle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885540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Yellow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Responder Call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046072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Yellow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Approaching End of Cycle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020160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Green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Ready for Cycle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370769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Green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Fast Flashing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N/A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13761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Green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Process Complete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922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630403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609052" y="330832"/>
            <a:ext cx="296747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Status Beacon</a:t>
            </a: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94E820AC-4214-4C30-F584-3B91345AADCD}"/>
              </a:ext>
            </a:extLst>
          </p:cNvPr>
          <p:cNvGraphicFramePr>
            <a:graphicFrameLocks noGrp="1"/>
          </p:cNvGraphicFramePr>
          <p:nvPr/>
        </p:nvGraphicFramePr>
        <p:xfrm>
          <a:off x="6092791" y="3415078"/>
          <a:ext cx="5306627" cy="87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3390">
                  <a:extLst>
                    <a:ext uri="{9D8B030D-6E8A-4147-A177-3AD203B41FA5}">
                      <a16:colId xmlns:a16="http://schemas.microsoft.com/office/drawing/2014/main" val="2695752880"/>
                    </a:ext>
                  </a:extLst>
                </a:gridCol>
                <a:gridCol w="1049899">
                  <a:extLst>
                    <a:ext uri="{9D8B030D-6E8A-4147-A177-3AD203B41FA5}">
                      <a16:colId xmlns:a16="http://schemas.microsoft.com/office/drawing/2014/main" val="2689072270"/>
                    </a:ext>
                  </a:extLst>
                </a:gridCol>
                <a:gridCol w="3253338">
                  <a:extLst>
                    <a:ext uri="{9D8B030D-6E8A-4147-A177-3AD203B41FA5}">
                      <a16:colId xmlns:a16="http://schemas.microsoft.com/office/drawing/2014/main" val="585390604"/>
                    </a:ext>
                  </a:extLst>
                </a:gridCol>
              </a:tblGrid>
              <a:tr h="25166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Indicator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Action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Description</a:t>
                      </a: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776975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Flashing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Maintenance (High Priority Fault) Alarm Present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293547"/>
                  </a:ext>
                </a:extLst>
              </a:tr>
              <a:tr h="310850">
                <a:tc>
                  <a:txBody>
                    <a:bodyPr/>
                    <a:lstStyle/>
                    <a:p>
                      <a:r>
                        <a:rPr lang="en-US" sz="1050" dirty="0"/>
                        <a:t>Red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Solid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Non-Maintenance (Low Priority Fault) Alarm Present</a:t>
                      </a:r>
                    </a:p>
                  </a:txBody>
                  <a:tcPr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87799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F48B890-040B-FC60-AB2D-F896218E6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046" y="1513044"/>
            <a:ext cx="3829584" cy="46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309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1733947" y="359707"/>
            <a:ext cx="871770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EP680 Bauer Leak Test Data Collection PC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013E54-EBA6-3A51-3F2E-36BAA4E90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210" y="1006038"/>
            <a:ext cx="2953162" cy="557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4030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966474" y="359707"/>
            <a:ext cx="10252678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Cincinnati Test Systems Leak Test Instrumentation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47E67B-2A69-8817-9635-4207F27FB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629" y="1234099"/>
            <a:ext cx="5839640" cy="50489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A4CAF3-5505-8A27-544A-6953E8C66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939" y="3027878"/>
            <a:ext cx="3181794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456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F3D5CEE-E075-4690-AA35-B161E2777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21" y="1588169"/>
            <a:ext cx="4479870" cy="3858975"/>
          </a:xfrm>
          <a:prstGeom prst="rect">
            <a:avLst/>
          </a:prstGeom>
        </p:spPr>
      </p:pic>
      <p:pic>
        <p:nvPicPr>
          <p:cNvPr id="5" name="Picture 4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1363E822-5FA6-FB73-136D-4B2A507977F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66" y="1175135"/>
            <a:ext cx="6197380" cy="42245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F608DB-84B5-68BC-AAFE-B8EBA06AA8A7}"/>
              </a:ext>
            </a:extLst>
          </p:cNvPr>
          <p:cNvSpPr txBox="1"/>
          <p:nvPr/>
        </p:nvSpPr>
        <p:spPr>
          <a:xfrm>
            <a:off x="3623621" y="2875002"/>
            <a:ext cx="4938340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ln>
                  <a:solidFill>
                    <a:schemeClr val="bg1"/>
                  </a:solidFill>
                </a:ln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HMI Screens</a:t>
            </a:r>
          </a:p>
        </p:txBody>
      </p:sp>
    </p:spTree>
    <p:extLst>
      <p:ext uri="{BB962C8B-B14F-4D97-AF65-F5344CB8AC3E}">
        <p14:creationId xmlns:p14="http://schemas.microsoft.com/office/powerpoint/2010/main" val="188142405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3048714" y="359707"/>
            <a:ext cx="608820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HMI Screen Navigation Paths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58FA58-63F3-E6D5-4DF2-EA7AE554B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6138" y="938663"/>
            <a:ext cx="6070781" cy="564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6937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549128" y="359707"/>
            <a:ext cx="308738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Screen Header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ED480-64F1-A8E1-F8E0-26538FDAB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131" y="1170806"/>
            <a:ext cx="9182422" cy="1672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43E249-D684-A1FB-664B-B0E85F6D8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8480" y="3008086"/>
            <a:ext cx="7263725" cy="357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4978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703020" y="359707"/>
            <a:ext cx="2779607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Select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701866-0191-B0B9-5AD2-56CDF43B5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746" y="1131656"/>
            <a:ext cx="7446508" cy="2695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198FAA-13CA-8A19-C74E-217B2ABF0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120" y="4004342"/>
            <a:ext cx="4253342" cy="254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6629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54713-4310-DB5F-59FA-61CA41EFB0E7}"/>
              </a:ext>
            </a:extLst>
          </p:cNvPr>
          <p:cNvSpPr>
            <a:spLocks/>
          </p:cNvSpPr>
          <p:nvPr/>
        </p:nvSpPr>
        <p:spPr>
          <a:xfrm>
            <a:off x="154004" y="131646"/>
            <a:ext cx="11877575" cy="6594708"/>
          </a:xfrm>
          <a:prstGeom prst="rect">
            <a:avLst/>
          </a:prstGeom>
          <a:noFill/>
          <a:ln w="57150"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0769D4-9106-AA38-9FE7-860E7648C6BA}"/>
              </a:ext>
            </a:extLst>
          </p:cNvPr>
          <p:cNvSpPr txBox="1"/>
          <p:nvPr/>
        </p:nvSpPr>
        <p:spPr>
          <a:xfrm>
            <a:off x="4715845" y="359707"/>
            <a:ext cx="275395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4A8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Mode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341370-F9B5-C0D6-FD32-E3FA5B3A2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279" y="953012"/>
            <a:ext cx="7779024" cy="24755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2A75F5-47FA-0D7F-97E2-97BB36EE5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626" y="3466351"/>
            <a:ext cx="6070122" cy="322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36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2715</TotalTime>
  <Words>1401</Words>
  <Application>Microsoft Office PowerPoint</Application>
  <PresentationFormat>Widescreen</PresentationFormat>
  <Paragraphs>497</Paragraphs>
  <Slides>139</Slides>
  <Notes>139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139</vt:i4>
      </vt:variant>
    </vt:vector>
  </HeadingPairs>
  <TitlesOfParts>
    <vt:vector size="14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365</dc:creator>
  <cp:lastModifiedBy>Microsoft 365</cp:lastModifiedBy>
  <cp:revision>14</cp:revision>
  <cp:lastPrinted>2023-03-29T17:18:09Z</cp:lastPrinted>
  <dcterms:created xsi:type="dcterms:W3CDTF">2023-02-07T20:58:21Z</dcterms:created>
  <dcterms:modified xsi:type="dcterms:W3CDTF">2023-05-09T23:28:49Z</dcterms:modified>
</cp:coreProperties>
</file>