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256" r:id="rId2"/>
    <p:sldId id="257" r:id="rId3"/>
    <p:sldId id="259" r:id="rId4"/>
    <p:sldId id="260" r:id="rId5"/>
    <p:sldId id="263" r:id="rId6"/>
    <p:sldId id="265" r:id="rId7"/>
    <p:sldId id="47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12" r:id="rId38"/>
    <p:sldId id="313" r:id="rId39"/>
    <p:sldId id="314" r:id="rId40"/>
    <p:sldId id="315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5" r:id="rId86"/>
    <p:sldId id="376" r:id="rId87"/>
    <p:sldId id="377" r:id="rId88"/>
    <p:sldId id="378" r:id="rId89"/>
    <p:sldId id="379" r:id="rId90"/>
    <p:sldId id="380" r:id="rId91"/>
    <p:sldId id="381" r:id="rId92"/>
    <p:sldId id="38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  <p:sldId id="398" r:id="rId109"/>
    <p:sldId id="399" r:id="rId110"/>
    <p:sldId id="400" r:id="rId111"/>
    <p:sldId id="401" r:id="rId112"/>
    <p:sldId id="402" r:id="rId113"/>
    <p:sldId id="403" r:id="rId114"/>
    <p:sldId id="404" r:id="rId115"/>
    <p:sldId id="405" r:id="rId116"/>
    <p:sldId id="406" r:id="rId117"/>
    <p:sldId id="407" r:id="rId118"/>
    <p:sldId id="408" r:id="rId119"/>
    <p:sldId id="409" r:id="rId120"/>
    <p:sldId id="410" r:id="rId121"/>
    <p:sldId id="411" r:id="rId122"/>
    <p:sldId id="412" r:id="rId123"/>
    <p:sldId id="413" r:id="rId124"/>
    <p:sldId id="414" r:id="rId125"/>
    <p:sldId id="415" r:id="rId126"/>
    <p:sldId id="416" r:id="rId127"/>
    <p:sldId id="417" r:id="rId128"/>
    <p:sldId id="418" r:id="rId129"/>
    <p:sldId id="421" r:id="rId130"/>
    <p:sldId id="422" r:id="rId131"/>
    <p:sldId id="365" r:id="rId132"/>
    <p:sldId id="473" r:id="rId133"/>
    <p:sldId id="474" r:id="rId134"/>
    <p:sldId id="475" r:id="rId135"/>
    <p:sldId id="425" r:id="rId136"/>
    <p:sldId id="424" r:id="rId137"/>
    <p:sldId id="477" r:id="rId138"/>
    <p:sldId id="478" r:id="rId139"/>
    <p:sldId id="469" r:id="rId1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70C0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5CA7E89-893C-4BC0-BF70-4E0A8FA2E6CC}">
      <dgm:prSet/>
      <dgm:spPr/>
      <dgm:t>
        <a:bodyPr/>
        <a:lstStyle/>
        <a:p>
          <a:r>
            <a:rPr lang="en-US" dirty="0"/>
            <a:t>Read the Entire Manual</a:t>
          </a:r>
        </a:p>
      </dgm:t>
    </dgm:pt>
    <dgm:pt modelId="{2022D92B-9A79-462D-B693-F3FA5CB8A62C}" type="parTrans" cxnId="{79F21ABE-CF79-4D67-894E-9426B8653B5C}">
      <dgm:prSet/>
      <dgm:spPr/>
      <dgm:t>
        <a:bodyPr/>
        <a:lstStyle/>
        <a:p>
          <a:endParaRPr lang="en-US"/>
        </a:p>
      </dgm:t>
    </dgm:pt>
    <dgm:pt modelId="{8359D670-7CBC-4BE1-9CD2-A02E947F7966}" type="sibTrans" cxnId="{79F21ABE-CF79-4D67-894E-9426B8653B5C}">
      <dgm:prSet/>
      <dgm:spPr/>
      <dgm:t>
        <a:bodyPr/>
        <a:lstStyle/>
        <a:p>
          <a:endParaRPr lang="en-US"/>
        </a:p>
      </dgm:t>
    </dgm:pt>
    <dgm:pt modelId="{16A7BBFD-B54D-47DD-877C-6B5F9CFEB668}">
      <dgm:prSet/>
      <dgm:spPr/>
      <dgm:t>
        <a:bodyPr/>
        <a:lstStyle/>
        <a:p>
          <a:r>
            <a:rPr lang="en-US" dirty="0"/>
            <a:t>Good Work Habits</a:t>
          </a:r>
        </a:p>
      </dgm:t>
    </dgm:pt>
    <dgm:pt modelId="{F745549E-30DC-4869-A36B-944AD4CC9BD4}" type="parTrans" cxnId="{3932A6F3-C56F-41A9-9B77-87E013BDD475}">
      <dgm:prSet/>
      <dgm:spPr/>
      <dgm:t>
        <a:bodyPr/>
        <a:lstStyle/>
        <a:p>
          <a:endParaRPr lang="en-US"/>
        </a:p>
      </dgm:t>
    </dgm:pt>
    <dgm:pt modelId="{9167147B-907C-4722-8AF5-19858DD300E7}" type="sibTrans" cxnId="{3932A6F3-C56F-41A9-9B77-87E013BDD475}">
      <dgm:prSet/>
      <dgm:spPr/>
      <dgm:t>
        <a:bodyPr/>
        <a:lstStyle/>
        <a:p>
          <a:endParaRPr lang="en-US"/>
        </a:p>
      </dgm:t>
    </dgm:pt>
    <dgm:pt modelId="{95CE02C8-4905-4A7C-8CB4-7AE756728048}">
      <dgm:prSet/>
      <dgm:spPr/>
      <dgm:t>
        <a:bodyPr/>
        <a:lstStyle/>
        <a:p>
          <a:r>
            <a:rPr lang="en-US" dirty="0"/>
            <a:t>Consider Personal Health</a:t>
          </a:r>
        </a:p>
      </dgm:t>
    </dgm:pt>
    <dgm:pt modelId="{15B23D33-EDDE-4918-A84C-2B17D500F39D}" type="parTrans" cxnId="{25EFD850-36E1-49DD-A267-C42C269D7FC3}">
      <dgm:prSet/>
      <dgm:spPr/>
      <dgm:t>
        <a:bodyPr/>
        <a:lstStyle/>
        <a:p>
          <a:endParaRPr lang="en-US"/>
        </a:p>
      </dgm:t>
    </dgm:pt>
    <dgm:pt modelId="{C3C3FD9D-3BFF-446E-8445-E293BE861EAC}" type="sibTrans" cxnId="{25EFD850-36E1-49DD-A267-C42C269D7FC3}">
      <dgm:prSet/>
      <dgm:spPr/>
      <dgm:t>
        <a:bodyPr/>
        <a:lstStyle/>
        <a:p>
          <a:endParaRPr lang="en-US"/>
        </a:p>
      </dgm:t>
    </dgm:pt>
    <dgm:pt modelId="{C9A3770B-F404-46FC-A88B-6E471883E388}">
      <dgm:prSet/>
      <dgm:spPr/>
      <dgm:t>
        <a:bodyPr/>
        <a:lstStyle/>
        <a:p>
          <a:r>
            <a:rPr lang="en-US" dirty="0"/>
            <a:t>Dress Properly</a:t>
          </a:r>
        </a:p>
      </dgm:t>
    </dgm:pt>
    <dgm:pt modelId="{9B6CF1E8-042D-484E-9B59-CFD0837334C5}" type="parTrans" cxnId="{9EAD845E-7740-40DA-97D4-94B5E615892A}">
      <dgm:prSet/>
      <dgm:spPr/>
      <dgm:t>
        <a:bodyPr/>
        <a:lstStyle/>
        <a:p>
          <a:endParaRPr lang="en-US"/>
        </a:p>
      </dgm:t>
    </dgm:pt>
    <dgm:pt modelId="{D1721814-779B-485D-82AA-E66A18CEF11B}" type="sibTrans" cxnId="{9EAD845E-7740-40DA-97D4-94B5E615892A}">
      <dgm:prSet/>
      <dgm:spPr/>
      <dgm:t>
        <a:bodyPr/>
        <a:lstStyle/>
        <a:p>
          <a:endParaRPr lang="en-US"/>
        </a:p>
      </dgm:t>
    </dgm:pt>
    <dgm:pt modelId="{274B9283-6244-49D1-B785-C9E0CD4CD10C}">
      <dgm:prSet/>
      <dgm:spPr/>
      <dgm:t>
        <a:bodyPr/>
        <a:lstStyle/>
        <a:p>
          <a:r>
            <a:rPr lang="en-US" dirty="0"/>
            <a:t>Clean and Safe Work Area</a:t>
          </a:r>
        </a:p>
      </dgm:t>
    </dgm:pt>
    <dgm:pt modelId="{0F9D7726-F0F1-4DE9-A98F-C04A56F30BD3}" type="parTrans" cxnId="{6587EAD1-810F-4C41-8386-1CB8CD73CDC0}">
      <dgm:prSet/>
      <dgm:spPr/>
      <dgm:t>
        <a:bodyPr/>
        <a:lstStyle/>
        <a:p>
          <a:endParaRPr lang="en-US"/>
        </a:p>
      </dgm:t>
    </dgm:pt>
    <dgm:pt modelId="{C054423C-0B13-4E13-AE7F-ED2AEE8E1A26}" type="sibTrans" cxnId="{6587EAD1-810F-4C41-8386-1CB8CD73CDC0}">
      <dgm:prSet/>
      <dgm:spPr/>
      <dgm:t>
        <a:bodyPr/>
        <a:lstStyle/>
        <a:p>
          <a:endParaRPr lang="en-US"/>
        </a:p>
      </dgm:t>
    </dgm:pt>
    <dgm:pt modelId="{8546B249-1994-4615-BE34-D5523B30979A}">
      <dgm:prSet/>
      <dgm:spPr/>
      <dgm:t>
        <a:bodyPr/>
        <a:lstStyle/>
        <a:p>
          <a:r>
            <a:rPr lang="en-US" dirty="0"/>
            <a:t>Safety Signage</a:t>
          </a:r>
        </a:p>
      </dgm:t>
    </dgm:pt>
    <dgm:pt modelId="{0A51F47E-543B-43AC-ACD1-091304886563}" type="parTrans" cxnId="{25F811DA-F482-45B3-A6E1-28428D0F2AEC}">
      <dgm:prSet/>
      <dgm:spPr/>
      <dgm:t>
        <a:bodyPr/>
        <a:lstStyle/>
        <a:p>
          <a:endParaRPr lang="en-US"/>
        </a:p>
      </dgm:t>
    </dgm:pt>
    <dgm:pt modelId="{C41614C8-F872-4A27-8B81-46B88AEAFE25}" type="sibTrans" cxnId="{25F811DA-F482-45B3-A6E1-28428D0F2AEC}">
      <dgm:prSet/>
      <dgm:spPr/>
      <dgm:t>
        <a:bodyPr/>
        <a:lstStyle/>
        <a:p>
          <a:endParaRPr lang="en-US"/>
        </a:p>
      </dgm:t>
    </dgm:pt>
    <dgm:pt modelId="{AAC28869-9CA5-489D-8D9A-29BE63D561CB}">
      <dgm:prSet/>
      <dgm:spPr/>
      <dgm:t>
        <a:bodyPr/>
        <a:lstStyle/>
        <a:p>
          <a:r>
            <a:rPr lang="en-US" dirty="0"/>
            <a:t>ECPL Placard Locations</a:t>
          </a:r>
        </a:p>
      </dgm:t>
    </dgm:pt>
    <dgm:pt modelId="{90E97596-44FF-42BD-BDB4-FF0332EC4B91}" type="parTrans" cxnId="{26E95A92-7425-474B-AFCC-351173C1EBB2}">
      <dgm:prSet/>
      <dgm:spPr/>
      <dgm:t>
        <a:bodyPr/>
        <a:lstStyle/>
        <a:p>
          <a:endParaRPr lang="en-US"/>
        </a:p>
      </dgm:t>
    </dgm:pt>
    <dgm:pt modelId="{E8BC2B71-AA86-4705-9ED2-388B30290CFE}" type="sibTrans" cxnId="{26E95A92-7425-474B-AFCC-351173C1EBB2}">
      <dgm:prSet/>
      <dgm:spPr/>
      <dgm:t>
        <a:bodyPr/>
        <a:lstStyle/>
        <a:p>
          <a:endParaRPr lang="en-US"/>
        </a:p>
      </dgm:t>
    </dgm:pt>
    <dgm:pt modelId="{AC1A4CAF-CB2B-40AF-A609-5D2C0545F174}">
      <dgm:prSet/>
      <dgm:spPr/>
      <dgm:t>
        <a:bodyPr/>
        <a:lstStyle/>
        <a:p>
          <a:r>
            <a:rPr lang="en-US" dirty="0"/>
            <a:t>Use Tools Properly</a:t>
          </a:r>
        </a:p>
      </dgm:t>
    </dgm:pt>
    <dgm:pt modelId="{6062636D-6E85-449A-BFED-D26CE645691B}" type="parTrans" cxnId="{426A1142-FD3D-4A03-B4A6-F5A92BA342C8}">
      <dgm:prSet/>
      <dgm:spPr/>
      <dgm:t>
        <a:bodyPr/>
        <a:lstStyle/>
        <a:p>
          <a:endParaRPr lang="en-US"/>
        </a:p>
      </dgm:t>
    </dgm:pt>
    <dgm:pt modelId="{8DE9EEB6-840E-4F72-AC91-CC044465EF1B}" type="sibTrans" cxnId="{426A1142-FD3D-4A03-B4A6-F5A92BA342C8}">
      <dgm:prSet/>
      <dgm:spPr/>
      <dgm:t>
        <a:bodyPr/>
        <a:lstStyle/>
        <a:p>
          <a:endParaRPr lang="en-US"/>
        </a:p>
      </dgm:t>
    </dgm:pt>
    <dgm:pt modelId="{658F723F-C41B-4809-B893-0282B963CB3D}">
      <dgm:prSet/>
      <dgm:spPr/>
      <dgm:t>
        <a:bodyPr/>
        <a:lstStyle/>
        <a:p>
          <a:r>
            <a:rPr lang="en-US" dirty="0"/>
            <a:t>Electrical System Safety</a:t>
          </a:r>
        </a:p>
      </dgm:t>
    </dgm:pt>
    <dgm:pt modelId="{A5405FE0-8CAA-4A33-8E29-B1A80E3ADCDB}" type="parTrans" cxnId="{4F082A95-5209-4C21-B758-5B8427D0E723}">
      <dgm:prSet/>
      <dgm:spPr/>
      <dgm:t>
        <a:bodyPr/>
        <a:lstStyle/>
        <a:p>
          <a:endParaRPr lang="en-US"/>
        </a:p>
      </dgm:t>
    </dgm:pt>
    <dgm:pt modelId="{B7FE7235-2BB4-4AB8-BE72-D8B55F15A28E}" type="sibTrans" cxnId="{4F082A95-5209-4C21-B758-5B8427D0E723}">
      <dgm:prSet/>
      <dgm:spPr/>
      <dgm:t>
        <a:bodyPr/>
        <a:lstStyle/>
        <a:p>
          <a:endParaRPr lang="en-US"/>
        </a:p>
      </dgm:t>
    </dgm:pt>
    <dgm:pt modelId="{1D08F9DB-C845-4DAB-BDBD-CAC5F964BCBC}">
      <dgm:prSet/>
      <dgm:spPr/>
      <dgm:t>
        <a:bodyPr/>
        <a:lstStyle/>
        <a:p>
          <a:r>
            <a:rPr lang="en-US" dirty="0"/>
            <a:t>Mechanical System Safety</a:t>
          </a:r>
        </a:p>
      </dgm:t>
    </dgm:pt>
    <dgm:pt modelId="{1F7F16F8-1003-4792-B4EA-D04C76956057}" type="parTrans" cxnId="{003A62ED-029A-454F-BC51-1A30EEA464CE}">
      <dgm:prSet/>
      <dgm:spPr/>
      <dgm:t>
        <a:bodyPr/>
        <a:lstStyle/>
        <a:p>
          <a:endParaRPr lang="en-US"/>
        </a:p>
      </dgm:t>
    </dgm:pt>
    <dgm:pt modelId="{2BC6EA52-9498-4498-8E4B-B8BF46C41349}" type="sibTrans" cxnId="{003A62ED-029A-454F-BC51-1A30EEA464CE}">
      <dgm:prSet/>
      <dgm:spPr/>
      <dgm:t>
        <a:bodyPr/>
        <a:lstStyle/>
        <a:p>
          <a:endParaRPr lang="en-US"/>
        </a:p>
      </dgm:t>
    </dgm:pt>
    <dgm:pt modelId="{74B461D4-3668-4582-8DF9-96A678ED9678}">
      <dgm:prSet/>
      <dgm:spPr/>
      <dgm:t>
        <a:bodyPr/>
        <a:lstStyle/>
        <a:p>
          <a:r>
            <a:rPr lang="en-US" dirty="0"/>
            <a:t>Operating Safety Precautions</a:t>
          </a:r>
        </a:p>
      </dgm:t>
    </dgm:pt>
    <dgm:pt modelId="{5AFAE5A6-57E7-4AA5-9F6E-2F56832CF919}" type="parTrans" cxnId="{C29CF527-EE41-4C0E-A996-7EFBC35D7DE1}">
      <dgm:prSet/>
      <dgm:spPr/>
      <dgm:t>
        <a:bodyPr/>
        <a:lstStyle/>
        <a:p>
          <a:endParaRPr lang="en-US"/>
        </a:p>
      </dgm:t>
    </dgm:pt>
    <dgm:pt modelId="{9963767F-0A60-4B86-B72A-6585D7D39EF3}" type="sibTrans" cxnId="{C29CF527-EE41-4C0E-A996-7EFBC35D7DE1}">
      <dgm:prSet/>
      <dgm:spPr/>
      <dgm:t>
        <a:bodyPr/>
        <a:lstStyle/>
        <a:p>
          <a:endParaRPr lang="en-US"/>
        </a:p>
      </dgm:t>
    </dgm:pt>
    <dgm:pt modelId="{5EF0A7ED-C9BB-4934-A793-E53D3EFEB480}">
      <dgm:prSet/>
      <dgm:spPr/>
      <dgm:t>
        <a:bodyPr/>
        <a:lstStyle/>
        <a:p>
          <a:r>
            <a:rPr lang="en-US" dirty="0"/>
            <a:t>Safety Devices</a:t>
          </a:r>
        </a:p>
      </dgm:t>
    </dgm:pt>
    <dgm:pt modelId="{E02FC555-A588-49E3-88FF-D0192A565E31}" type="parTrans" cxnId="{04667B80-E968-4787-88DF-7AFF3B7368B1}">
      <dgm:prSet/>
      <dgm:spPr/>
      <dgm:t>
        <a:bodyPr/>
        <a:lstStyle/>
        <a:p>
          <a:endParaRPr lang="en-US"/>
        </a:p>
      </dgm:t>
    </dgm:pt>
    <dgm:pt modelId="{11298506-7477-4280-A760-09B274A15FD8}" type="sibTrans" cxnId="{04667B80-E968-4787-88DF-7AFF3B7368B1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8CA2C329-5C4D-4F0F-A4F0-0A32B37A9181}" type="pres">
      <dgm:prSet presAssocID="{E5CA7E89-893C-4BC0-BF70-4E0A8FA2E6CC}" presName="node" presStyleLbl="node1" presStyleIdx="0" presStyleCnt="12">
        <dgm:presLayoutVars>
          <dgm:bulletEnabled val="1"/>
        </dgm:presLayoutVars>
      </dgm:prSet>
      <dgm:spPr/>
    </dgm:pt>
    <dgm:pt modelId="{F17BF901-4246-4C2F-A404-36A0C0168005}" type="pres">
      <dgm:prSet presAssocID="{8359D670-7CBC-4BE1-9CD2-A02E947F7966}" presName="sibTrans" presStyleCnt="0"/>
      <dgm:spPr/>
    </dgm:pt>
    <dgm:pt modelId="{9FCDEC67-855D-45F3-AF2D-5A202FAFD49C}" type="pres">
      <dgm:prSet presAssocID="{16A7BBFD-B54D-47DD-877C-6B5F9CFEB668}" presName="node" presStyleLbl="node1" presStyleIdx="1" presStyleCnt="12">
        <dgm:presLayoutVars>
          <dgm:bulletEnabled val="1"/>
        </dgm:presLayoutVars>
      </dgm:prSet>
      <dgm:spPr/>
    </dgm:pt>
    <dgm:pt modelId="{3BFF9FF2-C7E9-40AD-B157-51E1A86A2B24}" type="pres">
      <dgm:prSet presAssocID="{9167147B-907C-4722-8AF5-19858DD300E7}" presName="sibTrans" presStyleCnt="0"/>
      <dgm:spPr/>
    </dgm:pt>
    <dgm:pt modelId="{01641FF7-29CD-41B4-A3A9-8A5381F3B455}" type="pres">
      <dgm:prSet presAssocID="{95CE02C8-4905-4A7C-8CB4-7AE756728048}" presName="node" presStyleLbl="node1" presStyleIdx="2" presStyleCnt="12">
        <dgm:presLayoutVars>
          <dgm:bulletEnabled val="1"/>
        </dgm:presLayoutVars>
      </dgm:prSet>
      <dgm:spPr/>
    </dgm:pt>
    <dgm:pt modelId="{2FB608E8-FE13-4CB8-B294-4F6AAF647857}" type="pres">
      <dgm:prSet presAssocID="{C3C3FD9D-3BFF-446E-8445-E293BE861EAC}" presName="sibTrans" presStyleCnt="0"/>
      <dgm:spPr/>
    </dgm:pt>
    <dgm:pt modelId="{876E2A6C-4D0B-44B4-9B04-F5CCCEE66FD7}" type="pres">
      <dgm:prSet presAssocID="{C9A3770B-F404-46FC-A88B-6E471883E388}" presName="node" presStyleLbl="node1" presStyleIdx="3" presStyleCnt="12">
        <dgm:presLayoutVars>
          <dgm:bulletEnabled val="1"/>
        </dgm:presLayoutVars>
      </dgm:prSet>
      <dgm:spPr/>
    </dgm:pt>
    <dgm:pt modelId="{0AFA141E-D3C9-4BC1-AF74-479808E49812}" type="pres">
      <dgm:prSet presAssocID="{D1721814-779B-485D-82AA-E66A18CEF11B}" presName="sibTrans" presStyleCnt="0"/>
      <dgm:spPr/>
    </dgm:pt>
    <dgm:pt modelId="{1664CEFC-2820-45CF-B065-7D72C5C7936B}" type="pres">
      <dgm:prSet presAssocID="{274B9283-6244-49D1-B785-C9E0CD4CD10C}" presName="node" presStyleLbl="node1" presStyleIdx="4" presStyleCnt="12">
        <dgm:presLayoutVars>
          <dgm:bulletEnabled val="1"/>
        </dgm:presLayoutVars>
      </dgm:prSet>
      <dgm:spPr/>
    </dgm:pt>
    <dgm:pt modelId="{003C946F-918F-4062-A24A-E3F2044DCDE5}" type="pres">
      <dgm:prSet presAssocID="{C054423C-0B13-4E13-AE7F-ED2AEE8E1A26}" presName="sibTrans" presStyleCnt="0"/>
      <dgm:spPr/>
    </dgm:pt>
    <dgm:pt modelId="{7EA76511-6DA1-49A2-8598-27A9B1945CB3}" type="pres">
      <dgm:prSet presAssocID="{8546B249-1994-4615-BE34-D5523B30979A}" presName="node" presStyleLbl="node1" presStyleIdx="5" presStyleCnt="12">
        <dgm:presLayoutVars>
          <dgm:bulletEnabled val="1"/>
        </dgm:presLayoutVars>
      </dgm:prSet>
      <dgm:spPr/>
    </dgm:pt>
    <dgm:pt modelId="{2ED87862-FD18-4FC2-98B1-BFD320B8EA58}" type="pres">
      <dgm:prSet presAssocID="{C41614C8-F872-4A27-8B81-46B88AEAFE25}" presName="sibTrans" presStyleCnt="0"/>
      <dgm:spPr/>
    </dgm:pt>
    <dgm:pt modelId="{2B2300E9-E890-4D29-8220-F76F5575F126}" type="pres">
      <dgm:prSet presAssocID="{AAC28869-9CA5-489D-8D9A-29BE63D561CB}" presName="node" presStyleLbl="node1" presStyleIdx="6" presStyleCnt="12">
        <dgm:presLayoutVars>
          <dgm:bulletEnabled val="1"/>
        </dgm:presLayoutVars>
      </dgm:prSet>
      <dgm:spPr/>
    </dgm:pt>
    <dgm:pt modelId="{19322369-69FC-4CAE-9259-0F274A23A506}" type="pres">
      <dgm:prSet presAssocID="{E8BC2B71-AA86-4705-9ED2-388B30290CFE}" presName="sibTrans" presStyleCnt="0"/>
      <dgm:spPr/>
    </dgm:pt>
    <dgm:pt modelId="{06FFB55F-686E-4813-B993-9F653C255870}" type="pres">
      <dgm:prSet presAssocID="{AC1A4CAF-CB2B-40AF-A609-5D2C0545F174}" presName="node" presStyleLbl="node1" presStyleIdx="7" presStyleCnt="12">
        <dgm:presLayoutVars>
          <dgm:bulletEnabled val="1"/>
        </dgm:presLayoutVars>
      </dgm:prSet>
      <dgm:spPr/>
    </dgm:pt>
    <dgm:pt modelId="{747170A4-A87E-47B4-BC76-45D7879328F1}" type="pres">
      <dgm:prSet presAssocID="{8DE9EEB6-840E-4F72-AC91-CC044465EF1B}" presName="sibTrans" presStyleCnt="0"/>
      <dgm:spPr/>
    </dgm:pt>
    <dgm:pt modelId="{5504F226-6F8E-4AA4-B966-2199BE203661}" type="pres">
      <dgm:prSet presAssocID="{658F723F-C41B-4809-B893-0282B963CB3D}" presName="node" presStyleLbl="node1" presStyleIdx="8" presStyleCnt="12">
        <dgm:presLayoutVars>
          <dgm:bulletEnabled val="1"/>
        </dgm:presLayoutVars>
      </dgm:prSet>
      <dgm:spPr/>
    </dgm:pt>
    <dgm:pt modelId="{CF02439E-37B0-4AB8-8BCB-B93751047C2C}" type="pres">
      <dgm:prSet presAssocID="{B7FE7235-2BB4-4AB8-BE72-D8B55F15A28E}" presName="sibTrans" presStyleCnt="0"/>
      <dgm:spPr/>
    </dgm:pt>
    <dgm:pt modelId="{6EEE6947-319C-418E-9FEC-63195549E0BB}" type="pres">
      <dgm:prSet presAssocID="{1D08F9DB-C845-4DAB-BDBD-CAC5F964BCBC}" presName="node" presStyleLbl="node1" presStyleIdx="9" presStyleCnt="12">
        <dgm:presLayoutVars>
          <dgm:bulletEnabled val="1"/>
        </dgm:presLayoutVars>
      </dgm:prSet>
      <dgm:spPr/>
    </dgm:pt>
    <dgm:pt modelId="{024E74D6-D539-4F4F-8453-EC8C9ABED73E}" type="pres">
      <dgm:prSet presAssocID="{2BC6EA52-9498-4498-8E4B-B8BF46C41349}" presName="sibTrans" presStyleCnt="0"/>
      <dgm:spPr/>
    </dgm:pt>
    <dgm:pt modelId="{622DE430-7EB4-4391-AD3C-2C5C854DBFDA}" type="pres">
      <dgm:prSet presAssocID="{74B461D4-3668-4582-8DF9-96A678ED9678}" presName="node" presStyleLbl="node1" presStyleIdx="10" presStyleCnt="12">
        <dgm:presLayoutVars>
          <dgm:bulletEnabled val="1"/>
        </dgm:presLayoutVars>
      </dgm:prSet>
      <dgm:spPr/>
    </dgm:pt>
    <dgm:pt modelId="{25FC2898-6E31-476C-A55C-F895F5B0E1DA}" type="pres">
      <dgm:prSet presAssocID="{9963767F-0A60-4B86-B72A-6585D7D39EF3}" presName="sibTrans" presStyleCnt="0"/>
      <dgm:spPr/>
    </dgm:pt>
    <dgm:pt modelId="{9A22E174-D9B8-4EEE-A7C5-C3C502E87E0B}" type="pres">
      <dgm:prSet presAssocID="{5EF0A7ED-C9BB-4934-A793-E53D3EFEB4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990A08-22F2-47FC-8D44-7DDC72CDFF80}" type="presOf" srcId="{8546B249-1994-4615-BE34-D5523B30979A}" destId="{7EA76511-6DA1-49A2-8598-27A9B1945CB3}" srcOrd="0" destOrd="0" presId="urn:microsoft.com/office/officeart/2005/8/layout/default"/>
    <dgm:cxn modelId="{C29CF527-EE41-4C0E-A996-7EFBC35D7DE1}" srcId="{6FDF8B2E-E929-4270-B0CC-68E41CAC4C84}" destId="{74B461D4-3668-4582-8DF9-96A678ED9678}" srcOrd="10" destOrd="0" parTransId="{5AFAE5A6-57E7-4AA5-9F6E-2F56832CF919}" sibTransId="{9963767F-0A60-4B86-B72A-6585D7D39EF3}"/>
    <dgm:cxn modelId="{D4F74C32-54AE-4216-B5FC-DF3DB1857EFC}" type="presOf" srcId="{74B461D4-3668-4582-8DF9-96A678ED9678}" destId="{622DE430-7EB4-4391-AD3C-2C5C854DBFDA}" srcOrd="0" destOrd="0" presId="urn:microsoft.com/office/officeart/2005/8/layout/default"/>
    <dgm:cxn modelId="{97753B34-DAD6-4F6E-8699-32A9029B5CE6}" type="presOf" srcId="{274B9283-6244-49D1-B785-C9E0CD4CD10C}" destId="{1664CEFC-2820-45CF-B065-7D72C5C7936B}" srcOrd="0" destOrd="0" presId="urn:microsoft.com/office/officeart/2005/8/layout/default"/>
    <dgm:cxn modelId="{66BB8B5C-5C15-4EC6-A775-63F67075E006}" type="presOf" srcId="{1D08F9DB-C845-4DAB-BDBD-CAC5F964BCBC}" destId="{6EEE6947-319C-418E-9FEC-63195549E0BB}" srcOrd="0" destOrd="0" presId="urn:microsoft.com/office/officeart/2005/8/layout/default"/>
    <dgm:cxn modelId="{9EAD845E-7740-40DA-97D4-94B5E615892A}" srcId="{6FDF8B2E-E929-4270-B0CC-68E41CAC4C84}" destId="{C9A3770B-F404-46FC-A88B-6E471883E388}" srcOrd="3" destOrd="0" parTransId="{9B6CF1E8-042D-484E-9B59-CFD0837334C5}" sibTransId="{D1721814-779B-485D-82AA-E66A18CEF11B}"/>
    <dgm:cxn modelId="{426A1142-FD3D-4A03-B4A6-F5A92BA342C8}" srcId="{6FDF8B2E-E929-4270-B0CC-68E41CAC4C84}" destId="{AC1A4CAF-CB2B-40AF-A609-5D2C0545F174}" srcOrd="7" destOrd="0" parTransId="{6062636D-6E85-449A-BFED-D26CE645691B}" sibTransId="{8DE9EEB6-840E-4F72-AC91-CC044465EF1B}"/>
    <dgm:cxn modelId="{25EFD850-36E1-49DD-A267-C42C269D7FC3}" srcId="{6FDF8B2E-E929-4270-B0CC-68E41CAC4C84}" destId="{95CE02C8-4905-4A7C-8CB4-7AE756728048}" srcOrd="2" destOrd="0" parTransId="{15B23D33-EDDE-4918-A84C-2B17D500F39D}" sibTransId="{C3C3FD9D-3BFF-446E-8445-E293BE861EAC}"/>
    <dgm:cxn modelId="{04667B80-E968-4787-88DF-7AFF3B7368B1}" srcId="{6FDF8B2E-E929-4270-B0CC-68E41CAC4C84}" destId="{5EF0A7ED-C9BB-4934-A793-E53D3EFEB480}" srcOrd="11" destOrd="0" parTransId="{E02FC555-A588-49E3-88FF-D0192A565E31}" sibTransId="{11298506-7477-4280-A760-09B274A15FD8}"/>
    <dgm:cxn modelId="{26E95A92-7425-474B-AFCC-351173C1EBB2}" srcId="{6FDF8B2E-E929-4270-B0CC-68E41CAC4C84}" destId="{AAC28869-9CA5-489D-8D9A-29BE63D561CB}" srcOrd="6" destOrd="0" parTransId="{90E97596-44FF-42BD-BDB4-FF0332EC4B91}" sibTransId="{E8BC2B71-AA86-4705-9ED2-388B30290CFE}"/>
    <dgm:cxn modelId="{7F2D3994-D9E5-4400-8662-A1540CC2C162}" type="presOf" srcId="{658F723F-C41B-4809-B893-0282B963CB3D}" destId="{5504F226-6F8E-4AA4-B966-2199BE203661}" srcOrd="0" destOrd="0" presId="urn:microsoft.com/office/officeart/2005/8/layout/default"/>
    <dgm:cxn modelId="{4F082A95-5209-4C21-B758-5B8427D0E723}" srcId="{6FDF8B2E-E929-4270-B0CC-68E41CAC4C84}" destId="{658F723F-C41B-4809-B893-0282B963CB3D}" srcOrd="8" destOrd="0" parTransId="{A5405FE0-8CAA-4A33-8E29-B1A80E3ADCDB}" sibTransId="{B7FE7235-2BB4-4AB8-BE72-D8B55F15A28E}"/>
    <dgm:cxn modelId="{79F21ABE-CF79-4D67-894E-9426B8653B5C}" srcId="{6FDF8B2E-E929-4270-B0CC-68E41CAC4C84}" destId="{E5CA7E89-893C-4BC0-BF70-4E0A8FA2E6CC}" srcOrd="0" destOrd="0" parTransId="{2022D92B-9A79-462D-B693-F3FA5CB8A62C}" sibTransId="{8359D670-7CBC-4BE1-9CD2-A02E947F7966}"/>
    <dgm:cxn modelId="{6D4721C3-1473-48AC-8635-3D1B775F6B59}" type="presOf" srcId="{C9A3770B-F404-46FC-A88B-6E471883E388}" destId="{876E2A6C-4D0B-44B4-9B04-F5CCCEE66FD7}" srcOrd="0" destOrd="0" presId="urn:microsoft.com/office/officeart/2005/8/layout/default"/>
    <dgm:cxn modelId="{10BB24CB-9235-47E0-8A4F-E8D15B67C13C}" type="presOf" srcId="{95CE02C8-4905-4A7C-8CB4-7AE756728048}" destId="{01641FF7-29CD-41B4-A3A9-8A5381F3B455}" srcOrd="0" destOrd="0" presId="urn:microsoft.com/office/officeart/2005/8/layout/default"/>
    <dgm:cxn modelId="{6587EAD1-810F-4C41-8386-1CB8CD73CDC0}" srcId="{6FDF8B2E-E929-4270-B0CC-68E41CAC4C84}" destId="{274B9283-6244-49D1-B785-C9E0CD4CD10C}" srcOrd="4" destOrd="0" parTransId="{0F9D7726-F0F1-4DE9-A98F-C04A56F30BD3}" sibTransId="{C054423C-0B13-4E13-AE7F-ED2AEE8E1A26}"/>
    <dgm:cxn modelId="{25F811DA-F482-45B3-A6E1-28428D0F2AEC}" srcId="{6FDF8B2E-E929-4270-B0CC-68E41CAC4C84}" destId="{8546B249-1994-4615-BE34-D5523B30979A}" srcOrd="5" destOrd="0" parTransId="{0A51F47E-543B-43AC-ACD1-091304886563}" sibTransId="{C41614C8-F872-4A27-8B81-46B88AEAFE25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87319FE4-101C-4E66-818B-A3CDC986FC52}" type="presOf" srcId="{AC1A4CAF-CB2B-40AF-A609-5D2C0545F174}" destId="{06FFB55F-686E-4813-B993-9F653C255870}" srcOrd="0" destOrd="0" presId="urn:microsoft.com/office/officeart/2005/8/layout/default"/>
    <dgm:cxn modelId="{E72BD8E6-C7C8-4DF2-8AA4-28267515CC10}" type="presOf" srcId="{5EF0A7ED-C9BB-4934-A793-E53D3EFEB480}" destId="{9A22E174-D9B8-4EEE-A7C5-C3C502E87E0B}" srcOrd="0" destOrd="0" presId="urn:microsoft.com/office/officeart/2005/8/layout/default"/>
    <dgm:cxn modelId="{5DC9C1E8-AA3A-44EC-B9FB-F75AD29B6657}" type="presOf" srcId="{16A7BBFD-B54D-47DD-877C-6B5F9CFEB668}" destId="{9FCDEC67-855D-45F3-AF2D-5A202FAFD49C}" srcOrd="0" destOrd="0" presId="urn:microsoft.com/office/officeart/2005/8/layout/default"/>
    <dgm:cxn modelId="{003A62ED-029A-454F-BC51-1A30EEA464CE}" srcId="{6FDF8B2E-E929-4270-B0CC-68E41CAC4C84}" destId="{1D08F9DB-C845-4DAB-BDBD-CAC5F964BCBC}" srcOrd="9" destOrd="0" parTransId="{1F7F16F8-1003-4792-B4EA-D04C76956057}" sibTransId="{2BC6EA52-9498-4498-8E4B-B8BF46C41349}"/>
    <dgm:cxn modelId="{3932A6F3-C56F-41A9-9B77-87E013BDD475}" srcId="{6FDF8B2E-E929-4270-B0CC-68E41CAC4C84}" destId="{16A7BBFD-B54D-47DD-877C-6B5F9CFEB668}" srcOrd="1" destOrd="0" parTransId="{F745549E-30DC-4869-A36B-944AD4CC9BD4}" sibTransId="{9167147B-907C-4722-8AF5-19858DD300E7}"/>
    <dgm:cxn modelId="{BDC60DF4-2186-4BCE-BC48-CD19B03EDB0D}" type="presOf" srcId="{AAC28869-9CA5-489D-8D9A-29BE63D561CB}" destId="{2B2300E9-E890-4D29-8220-F76F5575F126}" srcOrd="0" destOrd="0" presId="urn:microsoft.com/office/officeart/2005/8/layout/default"/>
    <dgm:cxn modelId="{574FDEF4-3860-49E5-A75F-E19D3BF763DE}" type="presOf" srcId="{E5CA7E89-893C-4BC0-BF70-4E0A8FA2E6CC}" destId="{8CA2C329-5C4D-4F0F-A4F0-0A32B37A9181}" srcOrd="0" destOrd="0" presId="urn:microsoft.com/office/officeart/2005/8/layout/default"/>
    <dgm:cxn modelId="{BC710BE9-3CA8-444A-B9E1-4892635D6857}" type="presParOf" srcId="{7A69A111-2682-48A2-8235-CF03D8ED6A6D}" destId="{8CA2C329-5C4D-4F0F-A4F0-0A32B37A9181}" srcOrd="0" destOrd="0" presId="urn:microsoft.com/office/officeart/2005/8/layout/default"/>
    <dgm:cxn modelId="{72CBD42A-85CE-4C18-ADAB-35AD3721AEFB}" type="presParOf" srcId="{7A69A111-2682-48A2-8235-CF03D8ED6A6D}" destId="{F17BF901-4246-4C2F-A404-36A0C0168005}" srcOrd="1" destOrd="0" presId="urn:microsoft.com/office/officeart/2005/8/layout/default"/>
    <dgm:cxn modelId="{7317989C-55F2-4E13-9702-A6B62291BA66}" type="presParOf" srcId="{7A69A111-2682-48A2-8235-CF03D8ED6A6D}" destId="{9FCDEC67-855D-45F3-AF2D-5A202FAFD49C}" srcOrd="2" destOrd="0" presId="urn:microsoft.com/office/officeart/2005/8/layout/default"/>
    <dgm:cxn modelId="{C9C19EB2-3C63-40D8-9892-3C673AEDF5B2}" type="presParOf" srcId="{7A69A111-2682-48A2-8235-CF03D8ED6A6D}" destId="{3BFF9FF2-C7E9-40AD-B157-51E1A86A2B24}" srcOrd="3" destOrd="0" presId="urn:microsoft.com/office/officeart/2005/8/layout/default"/>
    <dgm:cxn modelId="{FA563887-BF1C-479F-82DC-983DCD500EB7}" type="presParOf" srcId="{7A69A111-2682-48A2-8235-CF03D8ED6A6D}" destId="{01641FF7-29CD-41B4-A3A9-8A5381F3B455}" srcOrd="4" destOrd="0" presId="urn:microsoft.com/office/officeart/2005/8/layout/default"/>
    <dgm:cxn modelId="{64B21ECC-6529-4B53-9ACF-CBD203C113E1}" type="presParOf" srcId="{7A69A111-2682-48A2-8235-CF03D8ED6A6D}" destId="{2FB608E8-FE13-4CB8-B294-4F6AAF647857}" srcOrd="5" destOrd="0" presId="urn:microsoft.com/office/officeart/2005/8/layout/default"/>
    <dgm:cxn modelId="{9EE0A756-EA96-46B4-BE4F-E97BF2070A74}" type="presParOf" srcId="{7A69A111-2682-48A2-8235-CF03D8ED6A6D}" destId="{876E2A6C-4D0B-44B4-9B04-F5CCCEE66FD7}" srcOrd="6" destOrd="0" presId="urn:microsoft.com/office/officeart/2005/8/layout/default"/>
    <dgm:cxn modelId="{EE681268-9C17-4274-A7E5-79F0CBA367F2}" type="presParOf" srcId="{7A69A111-2682-48A2-8235-CF03D8ED6A6D}" destId="{0AFA141E-D3C9-4BC1-AF74-479808E49812}" srcOrd="7" destOrd="0" presId="urn:microsoft.com/office/officeart/2005/8/layout/default"/>
    <dgm:cxn modelId="{27274B61-6F7E-4ADA-B44C-DFC7A65C0ED4}" type="presParOf" srcId="{7A69A111-2682-48A2-8235-CF03D8ED6A6D}" destId="{1664CEFC-2820-45CF-B065-7D72C5C7936B}" srcOrd="8" destOrd="0" presId="urn:microsoft.com/office/officeart/2005/8/layout/default"/>
    <dgm:cxn modelId="{69378D13-74E9-43A8-8709-6757A1F61AD2}" type="presParOf" srcId="{7A69A111-2682-48A2-8235-CF03D8ED6A6D}" destId="{003C946F-918F-4062-A24A-E3F2044DCDE5}" srcOrd="9" destOrd="0" presId="urn:microsoft.com/office/officeart/2005/8/layout/default"/>
    <dgm:cxn modelId="{11E95916-D9FD-4514-8F81-26170DD1CE64}" type="presParOf" srcId="{7A69A111-2682-48A2-8235-CF03D8ED6A6D}" destId="{7EA76511-6DA1-49A2-8598-27A9B1945CB3}" srcOrd="10" destOrd="0" presId="urn:microsoft.com/office/officeart/2005/8/layout/default"/>
    <dgm:cxn modelId="{76B27072-6980-4462-80A8-5B0A00501E77}" type="presParOf" srcId="{7A69A111-2682-48A2-8235-CF03D8ED6A6D}" destId="{2ED87862-FD18-4FC2-98B1-BFD320B8EA58}" srcOrd="11" destOrd="0" presId="urn:microsoft.com/office/officeart/2005/8/layout/default"/>
    <dgm:cxn modelId="{49346337-EA56-4FF7-9F4E-00D1E4E999D5}" type="presParOf" srcId="{7A69A111-2682-48A2-8235-CF03D8ED6A6D}" destId="{2B2300E9-E890-4D29-8220-F76F5575F126}" srcOrd="12" destOrd="0" presId="urn:microsoft.com/office/officeart/2005/8/layout/default"/>
    <dgm:cxn modelId="{257BCF6E-1AD6-45D5-9CB6-94595386DC49}" type="presParOf" srcId="{7A69A111-2682-48A2-8235-CF03D8ED6A6D}" destId="{19322369-69FC-4CAE-9259-0F274A23A506}" srcOrd="13" destOrd="0" presId="urn:microsoft.com/office/officeart/2005/8/layout/default"/>
    <dgm:cxn modelId="{8902DD0A-7DC5-48A1-A995-CB7C9B68460C}" type="presParOf" srcId="{7A69A111-2682-48A2-8235-CF03D8ED6A6D}" destId="{06FFB55F-686E-4813-B993-9F653C255870}" srcOrd="14" destOrd="0" presId="urn:microsoft.com/office/officeart/2005/8/layout/default"/>
    <dgm:cxn modelId="{5D29A282-BD82-4BA8-9208-E5BAD4E2D386}" type="presParOf" srcId="{7A69A111-2682-48A2-8235-CF03D8ED6A6D}" destId="{747170A4-A87E-47B4-BC76-45D7879328F1}" srcOrd="15" destOrd="0" presId="urn:microsoft.com/office/officeart/2005/8/layout/default"/>
    <dgm:cxn modelId="{86896951-49D7-4DFD-999B-9E37A81932AF}" type="presParOf" srcId="{7A69A111-2682-48A2-8235-CF03D8ED6A6D}" destId="{5504F226-6F8E-4AA4-B966-2199BE203661}" srcOrd="16" destOrd="0" presId="urn:microsoft.com/office/officeart/2005/8/layout/default"/>
    <dgm:cxn modelId="{AC27646B-61C2-4934-A790-74026694E852}" type="presParOf" srcId="{7A69A111-2682-48A2-8235-CF03D8ED6A6D}" destId="{CF02439E-37B0-4AB8-8BCB-B93751047C2C}" srcOrd="17" destOrd="0" presId="urn:microsoft.com/office/officeart/2005/8/layout/default"/>
    <dgm:cxn modelId="{3760AC04-BF82-4B74-B35A-B5354A6A8019}" type="presParOf" srcId="{7A69A111-2682-48A2-8235-CF03D8ED6A6D}" destId="{6EEE6947-319C-418E-9FEC-63195549E0BB}" srcOrd="18" destOrd="0" presId="urn:microsoft.com/office/officeart/2005/8/layout/default"/>
    <dgm:cxn modelId="{155D75EA-04DC-4520-97D1-F48F1828874D}" type="presParOf" srcId="{7A69A111-2682-48A2-8235-CF03D8ED6A6D}" destId="{024E74D6-D539-4F4F-8453-EC8C9ABED73E}" srcOrd="19" destOrd="0" presId="urn:microsoft.com/office/officeart/2005/8/layout/default"/>
    <dgm:cxn modelId="{F8F73A4F-940B-44D3-85A4-48513CC223B0}" type="presParOf" srcId="{7A69A111-2682-48A2-8235-CF03D8ED6A6D}" destId="{622DE430-7EB4-4391-AD3C-2C5C854DBFDA}" srcOrd="20" destOrd="0" presId="urn:microsoft.com/office/officeart/2005/8/layout/default"/>
    <dgm:cxn modelId="{1B9AC4E5-17E6-463D-AED7-646644E890DB}" type="presParOf" srcId="{7A69A111-2682-48A2-8235-CF03D8ED6A6D}" destId="{25FC2898-6E31-476C-A55C-F895F5B0E1DA}" srcOrd="21" destOrd="0" presId="urn:microsoft.com/office/officeart/2005/8/layout/default"/>
    <dgm:cxn modelId="{148F3550-581A-4A8F-A09F-304B02D9AA78}" type="presParOf" srcId="{7A69A111-2682-48A2-8235-CF03D8ED6A6D}" destId="{9A22E174-D9B8-4EEE-A7C5-C3C502E87E0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ACE28F22-AB97-462C-9BDE-F3812FE60C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gm:t>
    </dgm:pt>
    <dgm:pt modelId="{A0A4FA5B-BE4D-4EA6-BECE-9C1AFDBD24C2}" type="parTrans" cxnId="{E6B35954-C203-47F5-B8CC-1EF8FEA94B66}">
      <dgm:prSet/>
      <dgm:spPr/>
      <dgm:t>
        <a:bodyPr/>
        <a:lstStyle/>
        <a:p>
          <a:endParaRPr lang="en-US"/>
        </a:p>
      </dgm:t>
    </dgm:pt>
    <dgm:pt modelId="{CD591CBA-FE0F-436F-B5D5-2A0F3A0EB2FE}" type="sibTrans" cxnId="{E6B35954-C203-47F5-B8CC-1EF8FEA94B66}">
      <dgm:prSet/>
      <dgm:spPr/>
      <dgm:t>
        <a:bodyPr/>
        <a:lstStyle/>
        <a:p>
          <a:endParaRPr lang="en-US"/>
        </a:p>
      </dgm:t>
    </dgm:pt>
    <dgm:pt modelId="{E6B1237F-50B9-4EC7-BD7E-217366E30C4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gm:t>
    </dgm:pt>
    <dgm:pt modelId="{6D53CBDA-E614-4130-AA81-039EBBA9765F}" type="parTrans" cxnId="{0204AA4D-BF5D-44C8-8E70-94F7DA70A4E8}">
      <dgm:prSet/>
      <dgm:spPr/>
      <dgm:t>
        <a:bodyPr/>
        <a:lstStyle/>
        <a:p>
          <a:endParaRPr lang="en-US"/>
        </a:p>
      </dgm:t>
    </dgm:pt>
    <dgm:pt modelId="{B66465D4-4335-4DDE-8E9E-B62EF19706CB}" type="sibTrans" cxnId="{0204AA4D-BF5D-44C8-8E70-94F7DA70A4E8}">
      <dgm:prSet/>
      <dgm:spPr/>
      <dgm:t>
        <a:bodyPr/>
        <a:lstStyle/>
        <a:p>
          <a:endParaRPr lang="en-US"/>
        </a:p>
      </dgm:t>
    </dgm:pt>
    <dgm:pt modelId="{24B84506-8293-4FEC-806C-0F6149EE81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gm:t>
    </dgm:pt>
    <dgm:pt modelId="{23E052C2-F454-44F2-BAFE-062C5E32A34E}" type="parTrans" cxnId="{F857C41B-D835-46CE-82A7-9A075ADDEA0A}">
      <dgm:prSet/>
      <dgm:spPr/>
      <dgm:t>
        <a:bodyPr/>
        <a:lstStyle/>
        <a:p>
          <a:endParaRPr lang="en-US"/>
        </a:p>
      </dgm:t>
    </dgm:pt>
    <dgm:pt modelId="{710CFCD6-543D-45AE-AF50-016462C5478C}" type="sibTrans" cxnId="{F857C41B-D835-46CE-82A7-9A075ADDEA0A}">
      <dgm:prSet/>
      <dgm:spPr/>
      <dgm:t>
        <a:bodyPr/>
        <a:lstStyle/>
        <a:p>
          <a:endParaRPr lang="en-US"/>
        </a:p>
      </dgm:t>
    </dgm:pt>
    <dgm:pt modelId="{3148B484-B47F-46BC-ABFD-9FC81D0707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gm:t>
    </dgm:pt>
    <dgm:pt modelId="{29A30F7C-8E28-402B-95E7-FB9906CE4D62}" type="parTrans" cxnId="{A4AC7490-9639-49D5-9A55-082FCF44E70C}">
      <dgm:prSet/>
      <dgm:spPr/>
      <dgm:t>
        <a:bodyPr/>
        <a:lstStyle/>
        <a:p>
          <a:endParaRPr lang="en-US"/>
        </a:p>
      </dgm:t>
    </dgm:pt>
    <dgm:pt modelId="{BF084470-46B6-44C2-B893-4B8555A5531F}" type="sibTrans" cxnId="{A4AC7490-9639-49D5-9A55-082FCF44E70C}">
      <dgm:prSet/>
      <dgm:spPr/>
      <dgm:t>
        <a:bodyPr/>
        <a:lstStyle/>
        <a:p>
          <a:endParaRPr lang="en-US"/>
        </a:p>
      </dgm:t>
    </dgm:pt>
    <dgm:pt modelId="{8151CE05-8218-4EC3-B5DD-BD8BD4F8835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gm:t>
    </dgm:pt>
    <dgm:pt modelId="{9DA8BF73-04A3-4EEB-A865-06993AA266FB}" type="parTrans" cxnId="{1C89A687-DB4A-4883-A98F-13D2E0038B45}">
      <dgm:prSet/>
      <dgm:spPr/>
      <dgm:t>
        <a:bodyPr/>
        <a:lstStyle/>
        <a:p>
          <a:endParaRPr lang="en-US"/>
        </a:p>
      </dgm:t>
    </dgm:pt>
    <dgm:pt modelId="{511904C1-DB55-4257-A47D-F70E4112A492}" type="sibTrans" cxnId="{1C89A687-DB4A-4883-A98F-13D2E0038B45}">
      <dgm:prSet/>
      <dgm:spPr/>
      <dgm:t>
        <a:bodyPr/>
        <a:lstStyle/>
        <a:p>
          <a:endParaRPr lang="en-US"/>
        </a:p>
      </dgm:t>
    </dgm:pt>
    <dgm:pt modelId="{5FAC1655-630B-4BC2-9302-3CDE3BB1BA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gm:t>
    </dgm:pt>
    <dgm:pt modelId="{3AE7830C-628C-4C6B-8759-C17EC0C1C7C7}" type="parTrans" cxnId="{E1BC3BCF-C60B-48A3-9100-F88CEEF748AE}">
      <dgm:prSet/>
      <dgm:spPr/>
      <dgm:t>
        <a:bodyPr/>
        <a:lstStyle/>
        <a:p>
          <a:endParaRPr lang="en-US"/>
        </a:p>
      </dgm:t>
    </dgm:pt>
    <dgm:pt modelId="{3F348B04-AFA4-4A4E-A401-8900CD00007A}" type="sibTrans" cxnId="{E1BC3BCF-C60B-48A3-9100-F88CEEF748AE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A2EC427F-48C5-493F-A526-D2020DDCEDC4}" type="pres">
      <dgm:prSet presAssocID="{AA06CBF5-2259-459E-974B-E05EA4B46100}" presName="sibTrans" presStyleCnt="0"/>
      <dgm:spPr/>
    </dgm:pt>
    <dgm:pt modelId="{D6CA078D-EA17-4330-B64B-C92B432E626B}" type="pres">
      <dgm:prSet presAssocID="{ACE28F22-AB97-462C-9BDE-F3812FE60C26}" presName="node" presStyleLbl="node1" presStyleIdx="2" presStyleCnt="8">
        <dgm:presLayoutVars>
          <dgm:bulletEnabled val="1"/>
        </dgm:presLayoutVars>
      </dgm:prSet>
      <dgm:spPr/>
    </dgm:pt>
    <dgm:pt modelId="{765CCD25-68B2-4334-99E9-90517186A54B}" type="pres">
      <dgm:prSet presAssocID="{CD591CBA-FE0F-436F-B5D5-2A0F3A0EB2FE}" presName="sibTrans" presStyleCnt="0"/>
      <dgm:spPr/>
    </dgm:pt>
    <dgm:pt modelId="{A10DDA74-0021-44BA-B016-F111929AEEBF}" type="pres">
      <dgm:prSet presAssocID="{E6B1237F-50B9-4EC7-BD7E-217366E30C42}" presName="node" presStyleLbl="node1" presStyleIdx="3" presStyleCnt="8">
        <dgm:presLayoutVars>
          <dgm:bulletEnabled val="1"/>
        </dgm:presLayoutVars>
      </dgm:prSet>
      <dgm:spPr/>
    </dgm:pt>
    <dgm:pt modelId="{4E5E9C57-3B63-4990-9F24-CA65EF9F81C6}" type="pres">
      <dgm:prSet presAssocID="{B66465D4-4335-4DDE-8E9E-B62EF19706CB}" presName="sibTrans" presStyleCnt="0"/>
      <dgm:spPr/>
    </dgm:pt>
    <dgm:pt modelId="{BA1E10D9-1951-4C1B-A626-54087CC4643C}" type="pres">
      <dgm:prSet presAssocID="{24B84506-8293-4FEC-806C-0F6149EE81DA}" presName="node" presStyleLbl="node1" presStyleIdx="4" presStyleCnt="8">
        <dgm:presLayoutVars>
          <dgm:bulletEnabled val="1"/>
        </dgm:presLayoutVars>
      </dgm:prSet>
      <dgm:spPr/>
    </dgm:pt>
    <dgm:pt modelId="{ED35F34B-B929-4649-8175-4F7DDC062078}" type="pres">
      <dgm:prSet presAssocID="{710CFCD6-543D-45AE-AF50-016462C5478C}" presName="sibTrans" presStyleCnt="0"/>
      <dgm:spPr/>
    </dgm:pt>
    <dgm:pt modelId="{2C9842E8-87E8-46BB-9972-955B3DC4382B}" type="pres">
      <dgm:prSet presAssocID="{3148B484-B47F-46BC-ABFD-9FC81D0707D6}" presName="node" presStyleLbl="node1" presStyleIdx="5" presStyleCnt="8">
        <dgm:presLayoutVars>
          <dgm:bulletEnabled val="1"/>
        </dgm:presLayoutVars>
      </dgm:prSet>
      <dgm:spPr/>
    </dgm:pt>
    <dgm:pt modelId="{9CD6231C-A069-43F8-A3BA-01513C76701E}" type="pres">
      <dgm:prSet presAssocID="{BF084470-46B6-44C2-B893-4B8555A5531F}" presName="sibTrans" presStyleCnt="0"/>
      <dgm:spPr/>
    </dgm:pt>
    <dgm:pt modelId="{53137152-A37C-4252-B84C-44450AE33EFE}" type="pres">
      <dgm:prSet presAssocID="{8151CE05-8218-4EC3-B5DD-BD8BD4F8835F}" presName="node" presStyleLbl="node1" presStyleIdx="6" presStyleCnt="8">
        <dgm:presLayoutVars>
          <dgm:bulletEnabled val="1"/>
        </dgm:presLayoutVars>
      </dgm:prSet>
      <dgm:spPr/>
    </dgm:pt>
    <dgm:pt modelId="{C7E6BCD6-80C4-4418-8BA2-FBB8B19C1C74}" type="pres">
      <dgm:prSet presAssocID="{511904C1-DB55-4257-A47D-F70E4112A492}" presName="sibTrans" presStyleCnt="0"/>
      <dgm:spPr/>
    </dgm:pt>
    <dgm:pt modelId="{F5B11832-60C6-4BDE-809C-1ECF80A13B4B}" type="pres">
      <dgm:prSet presAssocID="{5FAC1655-630B-4BC2-9302-3CDE3BB1BA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857C41B-D835-46CE-82A7-9A075ADDEA0A}" srcId="{6FDF8B2E-E929-4270-B0CC-68E41CAC4C84}" destId="{24B84506-8293-4FEC-806C-0F6149EE81DA}" srcOrd="4" destOrd="0" parTransId="{23E052C2-F454-44F2-BAFE-062C5E32A34E}" sibTransId="{710CFCD6-543D-45AE-AF50-016462C5478C}"/>
    <dgm:cxn modelId="{0F9E5628-62D4-41D8-AA4A-FECD13082AF0}" type="presOf" srcId="{8151CE05-8218-4EC3-B5DD-BD8BD4F8835F}" destId="{53137152-A37C-4252-B84C-44450AE33EFE}" srcOrd="0" destOrd="0" presId="urn:microsoft.com/office/officeart/2005/8/layout/default"/>
    <dgm:cxn modelId="{89074C2C-D984-4FF7-939F-B12692AF6E32}" type="presOf" srcId="{E6B1237F-50B9-4EC7-BD7E-217366E30C42}" destId="{A10DDA74-0021-44BA-B016-F111929AEEBF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0204AA4D-BF5D-44C8-8E70-94F7DA70A4E8}" srcId="{6FDF8B2E-E929-4270-B0CC-68E41CAC4C84}" destId="{E6B1237F-50B9-4EC7-BD7E-217366E30C42}" srcOrd="3" destOrd="0" parTransId="{6D53CBDA-E614-4130-AA81-039EBBA9765F}" sibTransId="{B66465D4-4335-4DDE-8E9E-B62EF19706CB}"/>
    <dgm:cxn modelId="{E6B35954-C203-47F5-B8CC-1EF8FEA94B66}" srcId="{6FDF8B2E-E929-4270-B0CC-68E41CAC4C84}" destId="{ACE28F22-AB97-462C-9BDE-F3812FE60C26}" srcOrd="2" destOrd="0" parTransId="{A0A4FA5B-BE4D-4EA6-BECE-9C1AFDBD24C2}" sibTransId="{CD591CBA-FE0F-436F-B5D5-2A0F3A0EB2FE}"/>
    <dgm:cxn modelId="{1C89A687-DB4A-4883-A98F-13D2E0038B45}" srcId="{6FDF8B2E-E929-4270-B0CC-68E41CAC4C84}" destId="{8151CE05-8218-4EC3-B5DD-BD8BD4F8835F}" srcOrd="6" destOrd="0" parTransId="{9DA8BF73-04A3-4EEB-A865-06993AA266FB}" sibTransId="{511904C1-DB55-4257-A47D-F70E4112A492}"/>
    <dgm:cxn modelId="{2A51EE8B-A875-4892-B9C6-64EB80691533}" type="presOf" srcId="{24B84506-8293-4FEC-806C-0F6149EE81DA}" destId="{BA1E10D9-1951-4C1B-A626-54087CC4643C}" srcOrd="0" destOrd="0" presId="urn:microsoft.com/office/officeart/2005/8/layout/default"/>
    <dgm:cxn modelId="{A4AC7490-9639-49D5-9A55-082FCF44E70C}" srcId="{6FDF8B2E-E929-4270-B0CC-68E41CAC4C84}" destId="{3148B484-B47F-46BC-ABFD-9FC81D0707D6}" srcOrd="5" destOrd="0" parTransId="{29A30F7C-8E28-402B-95E7-FB9906CE4D62}" sibTransId="{BF084470-46B6-44C2-B893-4B8555A5531F}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E1BC3BCF-C60B-48A3-9100-F88CEEF748AE}" srcId="{6FDF8B2E-E929-4270-B0CC-68E41CAC4C84}" destId="{5FAC1655-630B-4BC2-9302-3CDE3BB1BAD6}" srcOrd="7" destOrd="0" parTransId="{3AE7830C-628C-4C6B-8759-C17EC0C1C7C7}" sibTransId="{3F348B04-AFA4-4A4E-A401-8900CD00007A}"/>
    <dgm:cxn modelId="{E72B5CD0-7DD7-4BAA-BBD2-EE02F141EE60}" type="presOf" srcId="{ACE28F22-AB97-462C-9BDE-F3812FE60C26}" destId="{D6CA078D-EA17-4330-B64B-C92B432E626B}" srcOrd="0" destOrd="0" presId="urn:microsoft.com/office/officeart/2005/8/layout/default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AA25D8E1-28D1-421C-8D28-F369BE337AC9}" type="presOf" srcId="{3148B484-B47F-46BC-ABFD-9FC81D0707D6}" destId="{2C9842E8-87E8-46BB-9972-955B3DC4382B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697189E6-9FF0-4C17-AB82-9E74527A374D}" type="presOf" srcId="{5FAC1655-630B-4BC2-9302-3CDE3BB1BAD6}" destId="{F5B11832-60C6-4BDE-809C-1ECF80A13B4B}" srcOrd="0" destOrd="0" presId="urn:microsoft.com/office/officeart/2005/8/layout/default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57742DDC-355B-4A16-9B2D-3A63EB03C527}" type="presParOf" srcId="{7A69A111-2682-48A2-8235-CF03D8ED6A6D}" destId="{A2EC427F-48C5-493F-A526-D2020DDCEDC4}" srcOrd="3" destOrd="0" presId="urn:microsoft.com/office/officeart/2005/8/layout/default"/>
    <dgm:cxn modelId="{742C2F61-1255-44B0-B9EA-75DD1F89C51F}" type="presParOf" srcId="{7A69A111-2682-48A2-8235-CF03D8ED6A6D}" destId="{D6CA078D-EA17-4330-B64B-C92B432E626B}" srcOrd="4" destOrd="0" presId="urn:microsoft.com/office/officeart/2005/8/layout/default"/>
    <dgm:cxn modelId="{8FDCA993-8EE3-46B1-9DDA-C75776E4CE24}" type="presParOf" srcId="{7A69A111-2682-48A2-8235-CF03D8ED6A6D}" destId="{765CCD25-68B2-4334-99E9-90517186A54B}" srcOrd="5" destOrd="0" presId="urn:microsoft.com/office/officeart/2005/8/layout/default"/>
    <dgm:cxn modelId="{CA1BD7F3-4E82-4DB1-B471-7FFCE03D5B35}" type="presParOf" srcId="{7A69A111-2682-48A2-8235-CF03D8ED6A6D}" destId="{A10DDA74-0021-44BA-B016-F111929AEEBF}" srcOrd="6" destOrd="0" presId="urn:microsoft.com/office/officeart/2005/8/layout/default"/>
    <dgm:cxn modelId="{42DEDBAC-CDF9-4369-85A4-F2CBB030A2A3}" type="presParOf" srcId="{7A69A111-2682-48A2-8235-CF03D8ED6A6D}" destId="{4E5E9C57-3B63-4990-9F24-CA65EF9F81C6}" srcOrd="7" destOrd="0" presId="urn:microsoft.com/office/officeart/2005/8/layout/default"/>
    <dgm:cxn modelId="{4D71600A-620D-4053-AECC-87D64874A218}" type="presParOf" srcId="{7A69A111-2682-48A2-8235-CF03D8ED6A6D}" destId="{BA1E10D9-1951-4C1B-A626-54087CC4643C}" srcOrd="8" destOrd="0" presId="urn:microsoft.com/office/officeart/2005/8/layout/default"/>
    <dgm:cxn modelId="{EF2644F6-8E3B-400B-B419-F261D82654D5}" type="presParOf" srcId="{7A69A111-2682-48A2-8235-CF03D8ED6A6D}" destId="{ED35F34B-B929-4649-8175-4F7DDC062078}" srcOrd="9" destOrd="0" presId="urn:microsoft.com/office/officeart/2005/8/layout/default"/>
    <dgm:cxn modelId="{C6482EA0-64ED-4E96-B5C1-23908D3F2397}" type="presParOf" srcId="{7A69A111-2682-48A2-8235-CF03D8ED6A6D}" destId="{2C9842E8-87E8-46BB-9972-955B3DC4382B}" srcOrd="10" destOrd="0" presId="urn:microsoft.com/office/officeart/2005/8/layout/default"/>
    <dgm:cxn modelId="{C246C8C2-97C4-4A73-813A-277A63364210}" type="presParOf" srcId="{7A69A111-2682-48A2-8235-CF03D8ED6A6D}" destId="{9CD6231C-A069-43F8-A3BA-01513C76701E}" srcOrd="11" destOrd="0" presId="urn:microsoft.com/office/officeart/2005/8/layout/default"/>
    <dgm:cxn modelId="{CCCA0327-9155-4ACB-9C44-BB120FF4F079}" type="presParOf" srcId="{7A69A111-2682-48A2-8235-CF03D8ED6A6D}" destId="{53137152-A37C-4252-B84C-44450AE33EFE}" srcOrd="12" destOrd="0" presId="urn:microsoft.com/office/officeart/2005/8/layout/default"/>
    <dgm:cxn modelId="{615C946D-565C-414C-A392-ED6F06302325}" type="presParOf" srcId="{7A69A111-2682-48A2-8235-CF03D8ED6A6D}" destId="{C7E6BCD6-80C4-4418-8BA2-FBB8B19C1C74}" srcOrd="13" destOrd="0" presId="urn:microsoft.com/office/officeart/2005/8/layout/default"/>
    <dgm:cxn modelId="{EEB3759E-511A-4463-AF5C-8C9B5BC640FE}" type="presParOf" srcId="{7A69A111-2682-48A2-8235-CF03D8ED6A6D}" destId="{F5B11832-60C6-4BDE-809C-1ECF80A13B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5FB086EF-D006-4CD1-80B6-D4EBEC30958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gm:t>
    </dgm:pt>
    <dgm:pt modelId="{57BAB8A2-3924-4A05-A5AE-DA0B96D32D8B}" type="parTrans" cxnId="{39AB71D6-DB0D-4CEB-BD63-070A09DA5663}">
      <dgm:prSet/>
      <dgm:spPr/>
      <dgm:t>
        <a:bodyPr/>
        <a:lstStyle/>
        <a:p>
          <a:endParaRPr lang="en-US"/>
        </a:p>
      </dgm:t>
    </dgm:pt>
    <dgm:pt modelId="{6C60DE0D-43AD-4ACA-942F-828B05355651}" type="sibTrans" cxnId="{39AB71D6-DB0D-4CEB-BD63-070A09DA5663}">
      <dgm:prSet/>
      <dgm:spPr/>
      <dgm:t>
        <a:bodyPr/>
        <a:lstStyle/>
        <a:p>
          <a:endParaRPr lang="en-US"/>
        </a:p>
      </dgm:t>
    </dgm:pt>
    <dgm:pt modelId="{1AC8C0F7-FA0B-4E4A-BC34-1CA1C6AD698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gm:t>
    </dgm:pt>
    <dgm:pt modelId="{B1F44130-87FA-4A8C-81EA-4B05DE661A4E}" type="parTrans" cxnId="{FD2025CE-8344-4593-975E-70627CD53706}">
      <dgm:prSet/>
      <dgm:spPr/>
      <dgm:t>
        <a:bodyPr/>
        <a:lstStyle/>
        <a:p>
          <a:endParaRPr lang="en-US"/>
        </a:p>
      </dgm:t>
    </dgm:pt>
    <dgm:pt modelId="{190D58E2-699C-4421-A5A8-F54924166ECD}" type="sibTrans" cxnId="{FD2025CE-8344-4593-975E-70627CD53706}">
      <dgm:prSet/>
      <dgm:spPr/>
      <dgm:t>
        <a:bodyPr/>
        <a:lstStyle/>
        <a:p>
          <a:endParaRPr lang="en-US"/>
        </a:p>
      </dgm:t>
    </dgm:pt>
    <dgm:pt modelId="{C738D135-688E-4F02-BAD9-808963DBCE2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gm:t>
    </dgm:pt>
    <dgm:pt modelId="{8E8B0608-F3DC-4BA8-AB4F-570C9A7145DF}" type="parTrans" cxnId="{F3DB17F5-E785-4EEC-BA95-15341DD42331}">
      <dgm:prSet/>
      <dgm:spPr/>
      <dgm:t>
        <a:bodyPr/>
        <a:lstStyle/>
        <a:p>
          <a:endParaRPr lang="en-US"/>
        </a:p>
      </dgm:t>
    </dgm:pt>
    <dgm:pt modelId="{3887FF85-BAEF-4029-9A35-A2B0FE9CA87C}" type="sibTrans" cxnId="{F3DB17F5-E785-4EEC-BA95-15341DD42331}">
      <dgm:prSet/>
      <dgm:spPr/>
      <dgm:t>
        <a:bodyPr/>
        <a:lstStyle/>
        <a:p>
          <a:endParaRPr lang="en-US"/>
        </a:p>
      </dgm:t>
    </dgm:pt>
    <dgm:pt modelId="{4CF63D98-9966-41B8-8669-72AD7941300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gm:t>
    </dgm:pt>
    <dgm:pt modelId="{017064BA-BC11-498E-9BD7-40EB24CE8FFD}" type="parTrans" cxnId="{B12D1DA0-C1E3-45DF-9425-17EA4A674E38}">
      <dgm:prSet/>
      <dgm:spPr/>
      <dgm:t>
        <a:bodyPr/>
        <a:lstStyle/>
        <a:p>
          <a:endParaRPr lang="en-US"/>
        </a:p>
      </dgm:t>
    </dgm:pt>
    <dgm:pt modelId="{894B356B-CA66-4D97-8C07-C952CD9AE6A3}" type="sibTrans" cxnId="{B12D1DA0-C1E3-45DF-9425-17EA4A674E38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6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6">
        <dgm:presLayoutVars>
          <dgm:bulletEnabled val="1"/>
        </dgm:presLayoutVars>
      </dgm:prSet>
      <dgm:spPr/>
    </dgm:pt>
    <dgm:pt modelId="{78D62854-3680-4BFD-9096-E2DFEF9C8DFD}" type="pres">
      <dgm:prSet presAssocID="{AA06CBF5-2259-459E-974B-E05EA4B46100}" presName="sibTrans" presStyleCnt="0"/>
      <dgm:spPr/>
    </dgm:pt>
    <dgm:pt modelId="{D42F83F3-27F9-4BC6-A691-5797E8DBA63C}" type="pres">
      <dgm:prSet presAssocID="{5FB086EF-D006-4CD1-80B6-D4EBEC30958B}" presName="node" presStyleLbl="node1" presStyleIdx="2" presStyleCnt="6">
        <dgm:presLayoutVars>
          <dgm:bulletEnabled val="1"/>
        </dgm:presLayoutVars>
      </dgm:prSet>
      <dgm:spPr/>
    </dgm:pt>
    <dgm:pt modelId="{65A92EA6-4DCF-4982-BD72-8947943FE355}" type="pres">
      <dgm:prSet presAssocID="{6C60DE0D-43AD-4ACA-942F-828B05355651}" presName="sibTrans" presStyleCnt="0"/>
      <dgm:spPr/>
    </dgm:pt>
    <dgm:pt modelId="{F5AC7BD5-C7A5-4C84-A882-D8A9F3CB16F9}" type="pres">
      <dgm:prSet presAssocID="{1AC8C0F7-FA0B-4E4A-BC34-1CA1C6AD6988}" presName="node" presStyleLbl="node1" presStyleIdx="3" presStyleCnt="6">
        <dgm:presLayoutVars>
          <dgm:bulletEnabled val="1"/>
        </dgm:presLayoutVars>
      </dgm:prSet>
      <dgm:spPr/>
    </dgm:pt>
    <dgm:pt modelId="{3873F4AF-800A-40EC-A016-BB461D19465A}" type="pres">
      <dgm:prSet presAssocID="{190D58E2-699C-4421-A5A8-F54924166ECD}" presName="sibTrans" presStyleCnt="0"/>
      <dgm:spPr/>
    </dgm:pt>
    <dgm:pt modelId="{251C6A21-8216-46B9-88D3-F1AAA82E3698}" type="pres">
      <dgm:prSet presAssocID="{C738D135-688E-4F02-BAD9-808963DBCE29}" presName="node" presStyleLbl="node1" presStyleIdx="4" presStyleCnt="6">
        <dgm:presLayoutVars>
          <dgm:bulletEnabled val="1"/>
        </dgm:presLayoutVars>
      </dgm:prSet>
      <dgm:spPr/>
    </dgm:pt>
    <dgm:pt modelId="{443E3F2D-CE31-4B63-89F6-6F7AE03750CD}" type="pres">
      <dgm:prSet presAssocID="{3887FF85-BAEF-4029-9A35-A2B0FE9CA87C}" presName="sibTrans" presStyleCnt="0"/>
      <dgm:spPr/>
    </dgm:pt>
    <dgm:pt modelId="{FBAC358F-8A63-4565-A24E-8A87DB471C50}" type="pres">
      <dgm:prSet presAssocID="{4CF63D98-9966-41B8-8669-72AD7941300C}" presName="node" presStyleLbl="node1" presStyleIdx="5" presStyleCnt="6">
        <dgm:presLayoutVars>
          <dgm:bulletEnabled val="1"/>
        </dgm:presLayoutVars>
      </dgm:prSet>
      <dgm:spPr/>
    </dgm:pt>
  </dgm:ptLst>
  <dgm:cxnLst>
    <dgm:cxn modelId="{2D895B0F-0F11-427A-9219-225A93FC1259}" type="presOf" srcId="{4CF63D98-9966-41B8-8669-72AD7941300C}" destId="{FBAC358F-8A63-4565-A24E-8A87DB471C50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DAF53B5D-5394-4D8E-83D0-C62AA82D67D1}" type="presOf" srcId="{5FB086EF-D006-4CD1-80B6-D4EBEC30958B}" destId="{D42F83F3-27F9-4BC6-A691-5797E8DBA63C}" srcOrd="0" destOrd="0" presId="urn:microsoft.com/office/officeart/2005/8/layout/default"/>
    <dgm:cxn modelId="{5B56F185-CC7C-41D7-8B88-D69CFC037D17}" type="presOf" srcId="{C738D135-688E-4F02-BAD9-808963DBCE29}" destId="{251C6A21-8216-46B9-88D3-F1AAA82E3698}" srcOrd="0" destOrd="0" presId="urn:microsoft.com/office/officeart/2005/8/layout/default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B12D1DA0-C1E3-45DF-9425-17EA4A674E38}" srcId="{6FDF8B2E-E929-4270-B0CC-68E41CAC4C84}" destId="{4CF63D98-9966-41B8-8669-72AD7941300C}" srcOrd="5" destOrd="0" parTransId="{017064BA-BC11-498E-9BD7-40EB24CE8FFD}" sibTransId="{894B356B-CA66-4D97-8C07-C952CD9AE6A3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1B7328B9-0CE1-45C0-BBE1-B2DD7877DD88}" type="presOf" srcId="{1AC8C0F7-FA0B-4E4A-BC34-1CA1C6AD6988}" destId="{F5AC7BD5-C7A5-4C84-A882-D8A9F3CB16F9}" srcOrd="0" destOrd="0" presId="urn:microsoft.com/office/officeart/2005/8/layout/default"/>
    <dgm:cxn modelId="{FD2025CE-8344-4593-975E-70627CD53706}" srcId="{6FDF8B2E-E929-4270-B0CC-68E41CAC4C84}" destId="{1AC8C0F7-FA0B-4E4A-BC34-1CA1C6AD6988}" srcOrd="3" destOrd="0" parTransId="{B1F44130-87FA-4A8C-81EA-4B05DE661A4E}" sibTransId="{190D58E2-699C-4421-A5A8-F54924166ECD}"/>
    <dgm:cxn modelId="{39AB71D6-DB0D-4CEB-BD63-070A09DA5663}" srcId="{6FDF8B2E-E929-4270-B0CC-68E41CAC4C84}" destId="{5FB086EF-D006-4CD1-80B6-D4EBEC30958B}" srcOrd="2" destOrd="0" parTransId="{57BAB8A2-3924-4A05-A5AE-DA0B96D32D8B}" sibTransId="{6C60DE0D-43AD-4ACA-942F-828B05355651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F3DB17F5-E785-4EEC-BA95-15341DD42331}" srcId="{6FDF8B2E-E929-4270-B0CC-68E41CAC4C84}" destId="{C738D135-688E-4F02-BAD9-808963DBCE29}" srcOrd="4" destOrd="0" parTransId="{8E8B0608-F3DC-4BA8-AB4F-570C9A7145DF}" sibTransId="{3887FF85-BAEF-4029-9A35-A2B0FE9CA87C}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3B6ECD2B-50B2-4FBC-82B6-B84BAF528F6F}" type="presParOf" srcId="{7A69A111-2682-48A2-8235-CF03D8ED6A6D}" destId="{78D62854-3680-4BFD-9096-E2DFEF9C8DFD}" srcOrd="3" destOrd="0" presId="urn:microsoft.com/office/officeart/2005/8/layout/default"/>
    <dgm:cxn modelId="{B765BAB5-386B-475B-A9D9-711A0D7E9498}" type="presParOf" srcId="{7A69A111-2682-48A2-8235-CF03D8ED6A6D}" destId="{D42F83F3-27F9-4BC6-A691-5797E8DBA63C}" srcOrd="4" destOrd="0" presId="urn:microsoft.com/office/officeart/2005/8/layout/default"/>
    <dgm:cxn modelId="{CB99B7EF-A833-461B-80AC-76BB26CF8B2D}" type="presParOf" srcId="{7A69A111-2682-48A2-8235-CF03D8ED6A6D}" destId="{65A92EA6-4DCF-4982-BD72-8947943FE355}" srcOrd="5" destOrd="0" presId="urn:microsoft.com/office/officeart/2005/8/layout/default"/>
    <dgm:cxn modelId="{BC279C10-50C3-454A-9859-5E86E3E916BC}" type="presParOf" srcId="{7A69A111-2682-48A2-8235-CF03D8ED6A6D}" destId="{F5AC7BD5-C7A5-4C84-A882-D8A9F3CB16F9}" srcOrd="6" destOrd="0" presId="urn:microsoft.com/office/officeart/2005/8/layout/default"/>
    <dgm:cxn modelId="{51D79222-67E5-4AED-AB19-B2C4291DCD65}" type="presParOf" srcId="{7A69A111-2682-48A2-8235-CF03D8ED6A6D}" destId="{3873F4AF-800A-40EC-A016-BB461D19465A}" srcOrd="7" destOrd="0" presId="urn:microsoft.com/office/officeart/2005/8/layout/default"/>
    <dgm:cxn modelId="{FD24C2B3-6325-412B-BB77-65524165A2FE}" type="presParOf" srcId="{7A69A111-2682-48A2-8235-CF03D8ED6A6D}" destId="{251C6A21-8216-46B9-88D3-F1AAA82E3698}" srcOrd="8" destOrd="0" presId="urn:microsoft.com/office/officeart/2005/8/layout/default"/>
    <dgm:cxn modelId="{ACD60DE9-6797-4EB5-953B-8159D147DAEB}" type="presParOf" srcId="{7A69A111-2682-48A2-8235-CF03D8ED6A6D}" destId="{443E3F2D-CE31-4B63-89F6-6F7AE03750CD}" srcOrd="9" destOrd="0" presId="urn:microsoft.com/office/officeart/2005/8/layout/default"/>
    <dgm:cxn modelId="{42370DA4-C34B-4933-8E59-299C6483B7A0}" type="presParOf" srcId="{7A69A111-2682-48A2-8235-CF03D8ED6A6D}" destId="{FBAC358F-8A63-4565-A24E-8A87DB471C5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F032F-19B5-4851-B432-D02E79B464D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A5D0C00-FF7A-47AF-A86B-FD2A715F7EF1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gm:t>
    </dgm:pt>
    <dgm:pt modelId="{F4E2DE9C-7508-4F41-BE72-2981CA8E3662}" type="parTrans" cxnId="{7477AA17-FE2B-46C1-B61A-F5E732923A7F}">
      <dgm:prSet/>
      <dgm:spPr/>
      <dgm:t>
        <a:bodyPr/>
        <a:lstStyle/>
        <a:p>
          <a:endParaRPr lang="en-US"/>
        </a:p>
      </dgm:t>
    </dgm:pt>
    <dgm:pt modelId="{83D4B465-6FF3-4E18-A8B8-D1AAA93E7D95}" type="sibTrans" cxnId="{7477AA17-FE2B-46C1-B61A-F5E732923A7F}">
      <dgm:prSet/>
      <dgm:spPr/>
      <dgm:t>
        <a:bodyPr/>
        <a:lstStyle/>
        <a:p>
          <a:endParaRPr lang="en-US"/>
        </a:p>
      </dgm:t>
    </dgm:pt>
    <dgm:pt modelId="{32434BC4-F8C2-4F46-94AC-A0396E68DE1F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gm:t>
    </dgm:pt>
    <dgm:pt modelId="{4DF9E4AC-0DC3-45B4-9669-6A7E28B56E5D}" type="parTrans" cxnId="{F49970D4-04A7-4A88-A8A7-0C8BFBF79198}">
      <dgm:prSet/>
      <dgm:spPr/>
      <dgm:t>
        <a:bodyPr/>
        <a:lstStyle/>
        <a:p>
          <a:endParaRPr lang="en-US"/>
        </a:p>
      </dgm:t>
    </dgm:pt>
    <dgm:pt modelId="{4EF3DB73-CB09-4F9B-91AF-30BD2B177D96}" type="sibTrans" cxnId="{F49970D4-04A7-4A88-A8A7-0C8BFBF79198}">
      <dgm:prSet/>
      <dgm:spPr/>
      <dgm:t>
        <a:bodyPr/>
        <a:lstStyle/>
        <a:p>
          <a:endParaRPr lang="en-US"/>
        </a:p>
      </dgm:t>
    </dgm:pt>
    <dgm:pt modelId="{07303365-0E0D-46D2-927F-33F2CAD6315C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gm:t>
    </dgm:pt>
    <dgm:pt modelId="{6412B651-5B31-4D04-A225-58154EAF8BF5}" type="parTrans" cxnId="{2398A891-E40A-4F95-A6B1-EA5953AD5100}">
      <dgm:prSet/>
      <dgm:spPr/>
      <dgm:t>
        <a:bodyPr/>
        <a:lstStyle/>
        <a:p>
          <a:endParaRPr lang="en-US"/>
        </a:p>
      </dgm:t>
    </dgm:pt>
    <dgm:pt modelId="{E9844A57-D6BD-43EA-BB72-132F9C8E1264}" type="sibTrans" cxnId="{2398A891-E40A-4F95-A6B1-EA5953AD5100}">
      <dgm:prSet/>
      <dgm:spPr/>
      <dgm:t>
        <a:bodyPr/>
        <a:lstStyle/>
        <a:p>
          <a:endParaRPr lang="en-US"/>
        </a:p>
      </dgm:t>
    </dgm:pt>
    <dgm:pt modelId="{B8F84ABC-4A55-4A95-8937-9E51833D0B6F}" type="pres">
      <dgm:prSet presAssocID="{62DF032F-19B5-4851-B432-D02E79B464DB}" presName="Name0" presStyleCnt="0">
        <dgm:presLayoutVars>
          <dgm:chMax val="7"/>
          <dgm:chPref val="7"/>
          <dgm:dir/>
        </dgm:presLayoutVars>
      </dgm:prSet>
      <dgm:spPr/>
    </dgm:pt>
    <dgm:pt modelId="{C9348699-2062-4D8F-9030-073E1C136099}" type="pres">
      <dgm:prSet presAssocID="{62DF032F-19B5-4851-B432-D02E79B464DB}" presName="Name1" presStyleCnt="0"/>
      <dgm:spPr/>
    </dgm:pt>
    <dgm:pt modelId="{6B538A74-0E1D-400D-86D6-2CC558D76628}" type="pres">
      <dgm:prSet presAssocID="{62DF032F-19B5-4851-B432-D02E79B464DB}" presName="cycle" presStyleCnt="0"/>
      <dgm:spPr/>
    </dgm:pt>
    <dgm:pt modelId="{DF0331CE-D682-4C30-BA0E-9D01F2D8CEC0}" type="pres">
      <dgm:prSet presAssocID="{62DF032F-19B5-4851-B432-D02E79B464DB}" presName="srcNode" presStyleLbl="node1" presStyleIdx="0" presStyleCnt="3"/>
      <dgm:spPr/>
    </dgm:pt>
    <dgm:pt modelId="{A1C4821D-4B24-457C-B6BB-59D81ECE977D}" type="pres">
      <dgm:prSet presAssocID="{62DF032F-19B5-4851-B432-D02E79B464DB}" presName="conn" presStyleLbl="parChTrans1D2" presStyleIdx="0" presStyleCnt="1"/>
      <dgm:spPr/>
    </dgm:pt>
    <dgm:pt modelId="{A07C902A-CD98-46AD-8612-BCB802DFFB98}" type="pres">
      <dgm:prSet presAssocID="{62DF032F-19B5-4851-B432-D02E79B464DB}" presName="extraNode" presStyleLbl="node1" presStyleIdx="0" presStyleCnt="3"/>
      <dgm:spPr/>
    </dgm:pt>
    <dgm:pt modelId="{9067130B-D253-4580-95F6-475EA81B4722}" type="pres">
      <dgm:prSet presAssocID="{62DF032F-19B5-4851-B432-D02E79B464DB}" presName="dstNode" presStyleLbl="node1" presStyleIdx="0" presStyleCnt="3"/>
      <dgm:spPr/>
    </dgm:pt>
    <dgm:pt modelId="{DAD39E69-B3B2-425E-B702-896DE5E450CD}" type="pres">
      <dgm:prSet presAssocID="{0A5D0C00-FF7A-47AF-A86B-FD2A715F7EF1}" presName="text_1" presStyleLbl="node1" presStyleIdx="0" presStyleCnt="3">
        <dgm:presLayoutVars>
          <dgm:bulletEnabled val="1"/>
        </dgm:presLayoutVars>
      </dgm:prSet>
      <dgm:spPr/>
    </dgm:pt>
    <dgm:pt modelId="{7EBF10F8-4B61-48D6-BF5A-4689E641F665}" type="pres">
      <dgm:prSet presAssocID="{0A5D0C00-FF7A-47AF-A86B-FD2A715F7EF1}" presName="accent_1" presStyleCnt="0"/>
      <dgm:spPr/>
    </dgm:pt>
    <dgm:pt modelId="{523EE9D1-9E7E-42B0-9CBC-CC9959E09CFF}" type="pres">
      <dgm:prSet presAssocID="{0A5D0C00-FF7A-47AF-A86B-FD2A715F7EF1}" presName="accentRepeatNode" presStyleLbl="solidFgAcc1" presStyleIdx="0" presStyleCnt="3"/>
      <dgm:spPr/>
    </dgm:pt>
    <dgm:pt modelId="{4DAA829A-6F1C-4DE0-BE50-C83B9D77842F}" type="pres">
      <dgm:prSet presAssocID="{32434BC4-F8C2-4F46-94AC-A0396E68DE1F}" presName="text_2" presStyleLbl="node1" presStyleIdx="1" presStyleCnt="3">
        <dgm:presLayoutVars>
          <dgm:bulletEnabled val="1"/>
        </dgm:presLayoutVars>
      </dgm:prSet>
      <dgm:spPr/>
    </dgm:pt>
    <dgm:pt modelId="{1CB9DB8D-4BF6-4024-B2D5-924658D21FAC}" type="pres">
      <dgm:prSet presAssocID="{32434BC4-F8C2-4F46-94AC-A0396E68DE1F}" presName="accent_2" presStyleCnt="0"/>
      <dgm:spPr/>
    </dgm:pt>
    <dgm:pt modelId="{A37F16B4-79FD-4C4C-863A-D9AE27F1368B}" type="pres">
      <dgm:prSet presAssocID="{32434BC4-F8C2-4F46-94AC-A0396E68DE1F}" presName="accentRepeatNode" presStyleLbl="solidFgAcc1" presStyleIdx="1" presStyleCnt="3"/>
      <dgm:spPr/>
    </dgm:pt>
    <dgm:pt modelId="{7CF3563B-F630-4DF0-A6C6-ED5967E98BC7}" type="pres">
      <dgm:prSet presAssocID="{07303365-0E0D-46D2-927F-33F2CAD6315C}" presName="text_3" presStyleLbl="node1" presStyleIdx="2" presStyleCnt="3">
        <dgm:presLayoutVars>
          <dgm:bulletEnabled val="1"/>
        </dgm:presLayoutVars>
      </dgm:prSet>
      <dgm:spPr/>
    </dgm:pt>
    <dgm:pt modelId="{DDDA114D-837F-4FF4-8707-A772E9AF3D73}" type="pres">
      <dgm:prSet presAssocID="{07303365-0E0D-46D2-927F-33F2CAD6315C}" presName="accent_3" presStyleCnt="0"/>
      <dgm:spPr/>
    </dgm:pt>
    <dgm:pt modelId="{92F18279-5BCC-4A85-B91B-46BD441391D3}" type="pres">
      <dgm:prSet presAssocID="{07303365-0E0D-46D2-927F-33F2CAD6315C}" presName="accentRepeatNode" presStyleLbl="solidFgAcc1" presStyleIdx="2" presStyleCnt="3"/>
      <dgm:spPr/>
    </dgm:pt>
  </dgm:ptLst>
  <dgm:cxnLst>
    <dgm:cxn modelId="{6C23EB15-7165-4A13-AED2-3220BCECC28B}" type="presOf" srcId="{83D4B465-6FF3-4E18-A8B8-D1AAA93E7D95}" destId="{A1C4821D-4B24-457C-B6BB-59D81ECE977D}" srcOrd="0" destOrd="0" presId="urn:microsoft.com/office/officeart/2008/layout/VerticalCurvedList"/>
    <dgm:cxn modelId="{7477AA17-FE2B-46C1-B61A-F5E732923A7F}" srcId="{62DF032F-19B5-4851-B432-D02E79B464DB}" destId="{0A5D0C00-FF7A-47AF-A86B-FD2A715F7EF1}" srcOrd="0" destOrd="0" parTransId="{F4E2DE9C-7508-4F41-BE72-2981CA8E3662}" sibTransId="{83D4B465-6FF3-4E18-A8B8-D1AAA93E7D95}"/>
    <dgm:cxn modelId="{EAFE773F-BE2D-49DF-98E0-46B4ECF7EB16}" type="presOf" srcId="{0A5D0C00-FF7A-47AF-A86B-FD2A715F7EF1}" destId="{DAD39E69-B3B2-425E-B702-896DE5E450CD}" srcOrd="0" destOrd="0" presId="urn:microsoft.com/office/officeart/2008/layout/VerticalCurvedList"/>
    <dgm:cxn modelId="{23AEDA6D-D72A-4AE7-B86D-07B840E44404}" type="presOf" srcId="{62DF032F-19B5-4851-B432-D02E79B464DB}" destId="{B8F84ABC-4A55-4A95-8937-9E51833D0B6F}" srcOrd="0" destOrd="0" presId="urn:microsoft.com/office/officeart/2008/layout/VerticalCurvedList"/>
    <dgm:cxn modelId="{2398A891-E40A-4F95-A6B1-EA5953AD5100}" srcId="{62DF032F-19B5-4851-B432-D02E79B464DB}" destId="{07303365-0E0D-46D2-927F-33F2CAD6315C}" srcOrd="2" destOrd="0" parTransId="{6412B651-5B31-4D04-A225-58154EAF8BF5}" sibTransId="{E9844A57-D6BD-43EA-BB72-132F9C8E1264}"/>
    <dgm:cxn modelId="{BF5A1B93-BB21-4979-BC99-CBD23F7A9F8C}" type="presOf" srcId="{32434BC4-F8C2-4F46-94AC-A0396E68DE1F}" destId="{4DAA829A-6F1C-4DE0-BE50-C83B9D77842F}" srcOrd="0" destOrd="0" presId="urn:microsoft.com/office/officeart/2008/layout/VerticalCurvedList"/>
    <dgm:cxn modelId="{F49970D4-04A7-4A88-A8A7-0C8BFBF79198}" srcId="{62DF032F-19B5-4851-B432-D02E79B464DB}" destId="{32434BC4-F8C2-4F46-94AC-A0396E68DE1F}" srcOrd="1" destOrd="0" parTransId="{4DF9E4AC-0DC3-45B4-9669-6A7E28B56E5D}" sibTransId="{4EF3DB73-CB09-4F9B-91AF-30BD2B177D96}"/>
    <dgm:cxn modelId="{FD7166F2-1F43-4F4D-897A-275C4AE4B7D9}" type="presOf" srcId="{07303365-0E0D-46D2-927F-33F2CAD6315C}" destId="{7CF3563B-F630-4DF0-A6C6-ED5967E98BC7}" srcOrd="0" destOrd="0" presId="urn:microsoft.com/office/officeart/2008/layout/VerticalCurvedList"/>
    <dgm:cxn modelId="{E7BC5172-6E08-4309-8DD0-D03502F1D366}" type="presParOf" srcId="{B8F84ABC-4A55-4A95-8937-9E51833D0B6F}" destId="{C9348699-2062-4D8F-9030-073E1C136099}" srcOrd="0" destOrd="0" presId="urn:microsoft.com/office/officeart/2008/layout/VerticalCurvedList"/>
    <dgm:cxn modelId="{48B495D5-BF54-4D2C-AC83-C58E169EDA4A}" type="presParOf" srcId="{C9348699-2062-4D8F-9030-073E1C136099}" destId="{6B538A74-0E1D-400D-86D6-2CC558D76628}" srcOrd="0" destOrd="0" presId="urn:microsoft.com/office/officeart/2008/layout/VerticalCurvedList"/>
    <dgm:cxn modelId="{65DE2F00-BFFB-435E-869A-5A3C56125ED1}" type="presParOf" srcId="{6B538A74-0E1D-400D-86D6-2CC558D76628}" destId="{DF0331CE-D682-4C30-BA0E-9D01F2D8CEC0}" srcOrd="0" destOrd="0" presId="urn:microsoft.com/office/officeart/2008/layout/VerticalCurvedList"/>
    <dgm:cxn modelId="{F2BD806D-BD0A-427E-BCBF-DBF71E1E8DE7}" type="presParOf" srcId="{6B538A74-0E1D-400D-86D6-2CC558D76628}" destId="{A1C4821D-4B24-457C-B6BB-59D81ECE977D}" srcOrd="1" destOrd="0" presId="urn:microsoft.com/office/officeart/2008/layout/VerticalCurvedList"/>
    <dgm:cxn modelId="{96CEAB62-8858-4B2A-84AD-E0A6EE71BC74}" type="presParOf" srcId="{6B538A74-0E1D-400D-86D6-2CC558D76628}" destId="{A07C902A-CD98-46AD-8612-BCB802DFFB98}" srcOrd="2" destOrd="0" presId="urn:microsoft.com/office/officeart/2008/layout/VerticalCurvedList"/>
    <dgm:cxn modelId="{43841F2E-507A-48EE-AC7E-63BAB135EE55}" type="presParOf" srcId="{6B538A74-0E1D-400D-86D6-2CC558D76628}" destId="{9067130B-D253-4580-95F6-475EA81B4722}" srcOrd="3" destOrd="0" presId="urn:microsoft.com/office/officeart/2008/layout/VerticalCurvedList"/>
    <dgm:cxn modelId="{530E6E65-4D31-424C-9851-F06E4D458A44}" type="presParOf" srcId="{C9348699-2062-4D8F-9030-073E1C136099}" destId="{DAD39E69-B3B2-425E-B702-896DE5E450CD}" srcOrd="1" destOrd="0" presId="urn:microsoft.com/office/officeart/2008/layout/VerticalCurvedList"/>
    <dgm:cxn modelId="{A75B3DFE-91D3-4647-98E4-46E5A799B674}" type="presParOf" srcId="{C9348699-2062-4D8F-9030-073E1C136099}" destId="{7EBF10F8-4B61-48D6-BF5A-4689E641F665}" srcOrd="2" destOrd="0" presId="urn:microsoft.com/office/officeart/2008/layout/VerticalCurvedList"/>
    <dgm:cxn modelId="{CE624604-4504-4EF8-B560-58639650D821}" type="presParOf" srcId="{7EBF10F8-4B61-48D6-BF5A-4689E641F665}" destId="{523EE9D1-9E7E-42B0-9CBC-CC9959E09CFF}" srcOrd="0" destOrd="0" presId="urn:microsoft.com/office/officeart/2008/layout/VerticalCurvedList"/>
    <dgm:cxn modelId="{0135A10C-F600-40DB-BCF0-E0638D0A7DEB}" type="presParOf" srcId="{C9348699-2062-4D8F-9030-073E1C136099}" destId="{4DAA829A-6F1C-4DE0-BE50-C83B9D77842F}" srcOrd="3" destOrd="0" presId="urn:microsoft.com/office/officeart/2008/layout/VerticalCurvedList"/>
    <dgm:cxn modelId="{E9AB803B-15E3-4861-B1A2-E779465548C1}" type="presParOf" srcId="{C9348699-2062-4D8F-9030-073E1C136099}" destId="{1CB9DB8D-4BF6-4024-B2D5-924658D21FAC}" srcOrd="4" destOrd="0" presId="urn:microsoft.com/office/officeart/2008/layout/VerticalCurvedList"/>
    <dgm:cxn modelId="{36C7DC66-573B-44FF-822E-97AF1D910DC7}" type="presParOf" srcId="{1CB9DB8D-4BF6-4024-B2D5-924658D21FAC}" destId="{A37F16B4-79FD-4C4C-863A-D9AE27F1368B}" srcOrd="0" destOrd="0" presId="urn:microsoft.com/office/officeart/2008/layout/VerticalCurvedList"/>
    <dgm:cxn modelId="{D0E51298-773A-42DE-A65C-D1F98AD02066}" type="presParOf" srcId="{C9348699-2062-4D8F-9030-073E1C136099}" destId="{7CF3563B-F630-4DF0-A6C6-ED5967E98BC7}" srcOrd="5" destOrd="0" presId="urn:microsoft.com/office/officeart/2008/layout/VerticalCurvedList"/>
    <dgm:cxn modelId="{F9FF114F-3176-4A52-A9FC-E0AEB061EB9D}" type="presParOf" srcId="{C9348699-2062-4D8F-9030-073E1C136099}" destId="{DDDA114D-837F-4FF4-8707-A772E9AF3D73}" srcOrd="6" destOrd="0" presId="urn:microsoft.com/office/officeart/2008/layout/VerticalCurvedList"/>
    <dgm:cxn modelId="{1029C016-EFB9-48B2-BE99-E1B3BA821956}" type="presParOf" srcId="{DDDA114D-837F-4FF4-8707-A772E9AF3D73}" destId="{92F18279-5BCC-4A85-B91B-46BD441391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C329-5C4D-4F0F-A4F0-0A32B37A9181}">
      <dsp:nvSpPr>
        <dsp:cNvPr id="0" name=""/>
        <dsp:cNvSpPr/>
      </dsp:nvSpPr>
      <dsp:spPr>
        <a:xfrm>
          <a:off x="2352" y="236012"/>
          <a:ext cx="1866262" cy="111975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Read the Entire Manual</a:t>
          </a:r>
        </a:p>
      </dsp:txBody>
      <dsp:txXfrm>
        <a:off x="2352" y="236012"/>
        <a:ext cx="1866262" cy="1119757"/>
      </dsp:txXfrm>
    </dsp:sp>
    <dsp:sp modelId="{9FCDEC67-855D-45F3-AF2D-5A202FAFD49C}">
      <dsp:nvSpPr>
        <dsp:cNvPr id="0" name=""/>
        <dsp:cNvSpPr/>
      </dsp:nvSpPr>
      <dsp:spPr>
        <a:xfrm>
          <a:off x="2055241" y="236012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Work Habits</a:t>
          </a:r>
        </a:p>
      </dsp:txBody>
      <dsp:txXfrm>
        <a:off x="2055241" y="236012"/>
        <a:ext cx="1866262" cy="1119757"/>
      </dsp:txXfrm>
    </dsp:sp>
    <dsp:sp modelId="{01641FF7-29CD-41B4-A3A9-8A5381F3B455}">
      <dsp:nvSpPr>
        <dsp:cNvPr id="0" name=""/>
        <dsp:cNvSpPr/>
      </dsp:nvSpPr>
      <dsp:spPr>
        <a:xfrm>
          <a:off x="4108130" y="236012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 Personal Health</a:t>
          </a:r>
        </a:p>
      </dsp:txBody>
      <dsp:txXfrm>
        <a:off x="4108130" y="236012"/>
        <a:ext cx="1866262" cy="1119757"/>
      </dsp:txXfrm>
    </dsp:sp>
    <dsp:sp modelId="{876E2A6C-4D0B-44B4-9B04-F5CCCEE66FD7}">
      <dsp:nvSpPr>
        <dsp:cNvPr id="0" name=""/>
        <dsp:cNvSpPr/>
      </dsp:nvSpPr>
      <dsp:spPr>
        <a:xfrm>
          <a:off x="6161018" y="236012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Dress Properly</a:t>
          </a:r>
        </a:p>
      </dsp:txBody>
      <dsp:txXfrm>
        <a:off x="6161018" y="236012"/>
        <a:ext cx="1866262" cy="1119757"/>
      </dsp:txXfrm>
    </dsp:sp>
    <dsp:sp modelId="{1664CEFC-2820-45CF-B065-7D72C5C7936B}">
      <dsp:nvSpPr>
        <dsp:cNvPr id="0" name=""/>
        <dsp:cNvSpPr/>
      </dsp:nvSpPr>
      <dsp:spPr>
        <a:xfrm>
          <a:off x="2352" y="1542396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Clean and Safe Work Area</a:t>
          </a:r>
        </a:p>
      </dsp:txBody>
      <dsp:txXfrm>
        <a:off x="2352" y="1542396"/>
        <a:ext cx="1866262" cy="1119757"/>
      </dsp:txXfrm>
    </dsp:sp>
    <dsp:sp modelId="{7EA76511-6DA1-49A2-8598-27A9B1945CB3}">
      <dsp:nvSpPr>
        <dsp:cNvPr id="0" name=""/>
        <dsp:cNvSpPr/>
      </dsp:nvSpPr>
      <dsp:spPr>
        <a:xfrm>
          <a:off x="2055241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Signage</a:t>
          </a:r>
        </a:p>
      </dsp:txBody>
      <dsp:txXfrm>
        <a:off x="2055241" y="1542396"/>
        <a:ext cx="1866262" cy="1119757"/>
      </dsp:txXfrm>
    </dsp:sp>
    <dsp:sp modelId="{2B2300E9-E890-4D29-8220-F76F5575F126}">
      <dsp:nvSpPr>
        <dsp:cNvPr id="0" name=""/>
        <dsp:cNvSpPr/>
      </dsp:nvSpPr>
      <dsp:spPr>
        <a:xfrm>
          <a:off x="4108130" y="1542396"/>
          <a:ext cx="1866262" cy="1119757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ECPL Placard Locations</a:t>
          </a:r>
        </a:p>
      </dsp:txBody>
      <dsp:txXfrm>
        <a:off x="4108130" y="1542396"/>
        <a:ext cx="1866262" cy="1119757"/>
      </dsp:txXfrm>
    </dsp:sp>
    <dsp:sp modelId="{06FFB55F-686E-4813-B993-9F653C255870}">
      <dsp:nvSpPr>
        <dsp:cNvPr id="0" name=""/>
        <dsp:cNvSpPr/>
      </dsp:nvSpPr>
      <dsp:spPr>
        <a:xfrm>
          <a:off x="6161018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Tools Properly</a:t>
          </a:r>
        </a:p>
      </dsp:txBody>
      <dsp:txXfrm>
        <a:off x="6161018" y="1542396"/>
        <a:ext cx="1866262" cy="1119757"/>
      </dsp:txXfrm>
    </dsp:sp>
    <dsp:sp modelId="{5504F226-6F8E-4AA4-B966-2199BE203661}">
      <dsp:nvSpPr>
        <dsp:cNvPr id="0" name=""/>
        <dsp:cNvSpPr/>
      </dsp:nvSpPr>
      <dsp:spPr>
        <a:xfrm>
          <a:off x="2352" y="2848780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Electrical System Safety</a:t>
          </a:r>
        </a:p>
      </dsp:txBody>
      <dsp:txXfrm>
        <a:off x="2352" y="2848780"/>
        <a:ext cx="1866262" cy="1119757"/>
      </dsp:txXfrm>
    </dsp:sp>
    <dsp:sp modelId="{6EEE6947-319C-418E-9FEC-63195549E0BB}">
      <dsp:nvSpPr>
        <dsp:cNvPr id="0" name=""/>
        <dsp:cNvSpPr/>
      </dsp:nvSpPr>
      <dsp:spPr>
        <a:xfrm>
          <a:off x="2055241" y="2848780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Mechanical System Safety</a:t>
          </a:r>
        </a:p>
      </dsp:txBody>
      <dsp:txXfrm>
        <a:off x="2055241" y="2848780"/>
        <a:ext cx="1866262" cy="1119757"/>
      </dsp:txXfrm>
    </dsp:sp>
    <dsp:sp modelId="{622DE430-7EB4-4391-AD3C-2C5C854DBFDA}">
      <dsp:nvSpPr>
        <dsp:cNvPr id="0" name=""/>
        <dsp:cNvSpPr/>
      </dsp:nvSpPr>
      <dsp:spPr>
        <a:xfrm>
          <a:off x="4108130" y="2848780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Operating Safety Precautions</a:t>
          </a:r>
        </a:p>
      </dsp:txBody>
      <dsp:txXfrm>
        <a:off x="4108130" y="2848780"/>
        <a:ext cx="1866262" cy="1119757"/>
      </dsp:txXfrm>
    </dsp:sp>
    <dsp:sp modelId="{9A22E174-D9B8-4EEE-A7C5-C3C502E87E0B}">
      <dsp:nvSpPr>
        <dsp:cNvPr id="0" name=""/>
        <dsp:cNvSpPr/>
      </dsp:nvSpPr>
      <dsp:spPr>
        <a:xfrm>
          <a:off x="6161018" y="2848780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Devices</a:t>
          </a:r>
        </a:p>
      </dsp:txBody>
      <dsp:txXfrm>
        <a:off x="6161018" y="2848780"/>
        <a:ext cx="1866262" cy="111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3020" y="97277"/>
          <a:ext cx="2396159" cy="143769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sp:txBody>
      <dsp:txXfrm>
        <a:off x="3020" y="97277"/>
        <a:ext cx="2396159" cy="1437695"/>
      </dsp:txXfrm>
    </dsp:sp>
    <dsp:sp modelId="{2B5646AB-B4A8-4F34-B229-6400888E3642}">
      <dsp:nvSpPr>
        <dsp:cNvPr id="0" name=""/>
        <dsp:cNvSpPr/>
      </dsp:nvSpPr>
      <dsp:spPr>
        <a:xfrm>
          <a:off x="2638795" y="97277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sp:txBody>
      <dsp:txXfrm>
        <a:off x="2638795" y="97277"/>
        <a:ext cx="2396159" cy="1437695"/>
      </dsp:txXfrm>
    </dsp:sp>
    <dsp:sp modelId="{D6CA078D-EA17-4330-B64B-C92B432E626B}">
      <dsp:nvSpPr>
        <dsp:cNvPr id="0" name=""/>
        <dsp:cNvSpPr/>
      </dsp:nvSpPr>
      <dsp:spPr>
        <a:xfrm>
          <a:off x="5274571" y="97277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sp:txBody>
      <dsp:txXfrm>
        <a:off x="5274571" y="97277"/>
        <a:ext cx="2396159" cy="1437695"/>
      </dsp:txXfrm>
    </dsp:sp>
    <dsp:sp modelId="{A10DDA74-0021-44BA-B016-F111929AEEBF}">
      <dsp:nvSpPr>
        <dsp:cNvPr id="0" name=""/>
        <dsp:cNvSpPr/>
      </dsp:nvSpPr>
      <dsp:spPr>
        <a:xfrm>
          <a:off x="7910347" y="97277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sp:txBody>
      <dsp:txXfrm>
        <a:off x="7910347" y="97277"/>
        <a:ext cx="2396159" cy="1437695"/>
      </dsp:txXfrm>
    </dsp:sp>
    <dsp:sp modelId="{BA1E10D9-1951-4C1B-A626-54087CC4643C}">
      <dsp:nvSpPr>
        <dsp:cNvPr id="0" name=""/>
        <dsp:cNvSpPr/>
      </dsp:nvSpPr>
      <dsp:spPr>
        <a:xfrm>
          <a:off x="3020" y="1774589"/>
          <a:ext cx="2396159" cy="1437695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sp:txBody>
      <dsp:txXfrm>
        <a:off x="3020" y="1774589"/>
        <a:ext cx="2396159" cy="1437695"/>
      </dsp:txXfrm>
    </dsp:sp>
    <dsp:sp modelId="{2C9842E8-87E8-46BB-9972-955B3DC4382B}">
      <dsp:nvSpPr>
        <dsp:cNvPr id="0" name=""/>
        <dsp:cNvSpPr/>
      </dsp:nvSpPr>
      <dsp:spPr>
        <a:xfrm>
          <a:off x="2638795" y="1774589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sp:txBody>
      <dsp:txXfrm>
        <a:off x="2638795" y="1774589"/>
        <a:ext cx="2396159" cy="1437695"/>
      </dsp:txXfrm>
    </dsp:sp>
    <dsp:sp modelId="{53137152-A37C-4252-B84C-44450AE33EFE}">
      <dsp:nvSpPr>
        <dsp:cNvPr id="0" name=""/>
        <dsp:cNvSpPr/>
      </dsp:nvSpPr>
      <dsp:spPr>
        <a:xfrm>
          <a:off x="5274571" y="1774589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sp:txBody>
      <dsp:txXfrm>
        <a:off x="5274571" y="1774589"/>
        <a:ext cx="2396159" cy="1437695"/>
      </dsp:txXfrm>
    </dsp:sp>
    <dsp:sp modelId="{F5B11832-60C6-4BDE-809C-1ECF80A13B4B}">
      <dsp:nvSpPr>
        <dsp:cNvPr id="0" name=""/>
        <dsp:cNvSpPr/>
      </dsp:nvSpPr>
      <dsp:spPr>
        <a:xfrm>
          <a:off x="7910347" y="1774589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sp:txBody>
      <dsp:txXfrm>
        <a:off x="7910347" y="1774589"/>
        <a:ext cx="2396159" cy="1437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1168065" y="918"/>
          <a:ext cx="2255430" cy="135325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sp:txBody>
      <dsp:txXfrm>
        <a:off x="1168065" y="918"/>
        <a:ext cx="2255430" cy="1353258"/>
      </dsp:txXfrm>
    </dsp:sp>
    <dsp:sp modelId="{2B5646AB-B4A8-4F34-B229-6400888E3642}">
      <dsp:nvSpPr>
        <dsp:cNvPr id="0" name=""/>
        <dsp:cNvSpPr/>
      </dsp:nvSpPr>
      <dsp:spPr>
        <a:xfrm>
          <a:off x="3649039" y="918"/>
          <a:ext cx="2255430" cy="1353258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sp:txBody>
      <dsp:txXfrm>
        <a:off x="3649039" y="918"/>
        <a:ext cx="2255430" cy="1353258"/>
      </dsp:txXfrm>
    </dsp:sp>
    <dsp:sp modelId="{D42F83F3-27F9-4BC6-A691-5797E8DBA63C}">
      <dsp:nvSpPr>
        <dsp:cNvPr id="0" name=""/>
        <dsp:cNvSpPr/>
      </dsp:nvSpPr>
      <dsp:spPr>
        <a:xfrm>
          <a:off x="6130013" y="918"/>
          <a:ext cx="2255430" cy="135325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sp:txBody>
      <dsp:txXfrm>
        <a:off x="6130013" y="918"/>
        <a:ext cx="2255430" cy="1353258"/>
      </dsp:txXfrm>
    </dsp:sp>
    <dsp:sp modelId="{F5AC7BD5-C7A5-4C84-A882-D8A9F3CB16F9}">
      <dsp:nvSpPr>
        <dsp:cNvPr id="0" name=""/>
        <dsp:cNvSpPr/>
      </dsp:nvSpPr>
      <dsp:spPr>
        <a:xfrm>
          <a:off x="1168065" y="1579720"/>
          <a:ext cx="2255430" cy="1353258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sp:txBody>
      <dsp:txXfrm>
        <a:off x="1168065" y="1579720"/>
        <a:ext cx="2255430" cy="1353258"/>
      </dsp:txXfrm>
    </dsp:sp>
    <dsp:sp modelId="{251C6A21-8216-46B9-88D3-F1AAA82E3698}">
      <dsp:nvSpPr>
        <dsp:cNvPr id="0" name=""/>
        <dsp:cNvSpPr/>
      </dsp:nvSpPr>
      <dsp:spPr>
        <a:xfrm>
          <a:off x="3649039" y="1579720"/>
          <a:ext cx="2255430" cy="135325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sp:txBody>
      <dsp:txXfrm>
        <a:off x="3649039" y="1579720"/>
        <a:ext cx="2255430" cy="1353258"/>
      </dsp:txXfrm>
    </dsp:sp>
    <dsp:sp modelId="{FBAC358F-8A63-4565-A24E-8A87DB471C50}">
      <dsp:nvSpPr>
        <dsp:cNvPr id="0" name=""/>
        <dsp:cNvSpPr/>
      </dsp:nvSpPr>
      <dsp:spPr>
        <a:xfrm>
          <a:off x="6130013" y="1579720"/>
          <a:ext cx="2255430" cy="1353258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sp:txBody>
      <dsp:txXfrm>
        <a:off x="6130013" y="1579720"/>
        <a:ext cx="2255430" cy="1353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821D-4B24-457C-B6BB-59D81ECE977D}">
      <dsp:nvSpPr>
        <dsp:cNvPr id="0" name=""/>
        <dsp:cNvSpPr/>
      </dsp:nvSpPr>
      <dsp:spPr>
        <a:xfrm>
          <a:off x="-4796544" y="-735149"/>
          <a:ext cx="5713025" cy="571302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9E69-B3B2-425E-B702-896DE5E450CD}">
      <dsp:nvSpPr>
        <dsp:cNvPr id="0" name=""/>
        <dsp:cNvSpPr/>
      </dsp:nvSpPr>
      <dsp:spPr>
        <a:xfrm>
          <a:off x="589430" y="424272"/>
          <a:ext cx="4810085" cy="8485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sp:txBody>
      <dsp:txXfrm>
        <a:off x="589430" y="424272"/>
        <a:ext cx="4810085" cy="848545"/>
      </dsp:txXfrm>
    </dsp:sp>
    <dsp:sp modelId="{523EE9D1-9E7E-42B0-9CBC-CC9959E09CFF}">
      <dsp:nvSpPr>
        <dsp:cNvPr id="0" name=""/>
        <dsp:cNvSpPr/>
      </dsp:nvSpPr>
      <dsp:spPr>
        <a:xfrm>
          <a:off x="59089" y="318204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A829A-6F1C-4DE0-BE50-C83B9D77842F}">
      <dsp:nvSpPr>
        <dsp:cNvPr id="0" name=""/>
        <dsp:cNvSpPr/>
      </dsp:nvSpPr>
      <dsp:spPr>
        <a:xfrm>
          <a:off x="897877" y="1697090"/>
          <a:ext cx="4501639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sp:txBody>
      <dsp:txXfrm>
        <a:off x="897877" y="1697090"/>
        <a:ext cx="4501639" cy="848545"/>
      </dsp:txXfrm>
    </dsp:sp>
    <dsp:sp modelId="{A37F16B4-79FD-4C4C-863A-D9AE27F1368B}">
      <dsp:nvSpPr>
        <dsp:cNvPr id="0" name=""/>
        <dsp:cNvSpPr/>
      </dsp:nvSpPr>
      <dsp:spPr>
        <a:xfrm>
          <a:off x="367536" y="1591022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3563B-F630-4DF0-A6C6-ED5967E98BC7}">
      <dsp:nvSpPr>
        <dsp:cNvPr id="0" name=""/>
        <dsp:cNvSpPr/>
      </dsp:nvSpPr>
      <dsp:spPr>
        <a:xfrm>
          <a:off x="589430" y="2969908"/>
          <a:ext cx="4810085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sp:txBody>
      <dsp:txXfrm>
        <a:off x="589430" y="2969908"/>
        <a:ext cx="4810085" cy="848545"/>
      </dsp:txXfrm>
    </dsp:sp>
    <dsp:sp modelId="{92F18279-5BCC-4A85-B91B-46BD441391D3}">
      <dsp:nvSpPr>
        <dsp:cNvPr id="0" name=""/>
        <dsp:cNvSpPr/>
      </dsp:nvSpPr>
      <dsp:spPr>
        <a:xfrm>
          <a:off x="59089" y="2863840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65D3A-4A76-4D22-AED7-103AAE41AB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83F32-B2EB-4F37-BB15-E2BCEC09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078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40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445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091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256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0293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01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275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58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6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6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0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9709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27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98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40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147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7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32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638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1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145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93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265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863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21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21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5618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7868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41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068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5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20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7469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8689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057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383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453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004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782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0661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6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95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0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4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7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7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6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5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94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96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6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12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60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7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5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73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7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7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4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227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2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81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17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03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57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5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97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36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88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683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83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20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822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707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574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83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7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248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523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588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56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6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88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796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50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079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8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001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73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59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69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53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3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358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10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9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73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781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84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90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1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34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9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45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9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61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5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963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83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03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597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93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2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768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994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40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3C02-8237-09F3-6686-DE661710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F3C0-801D-887B-EE60-79C81E13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8F4E7-0019-8B8E-E8CD-BE6216D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1972-5057-A9CD-1C48-7242E890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DEB1-A153-E1B6-0A6F-4370B1A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6303-A8E5-BAC4-30A8-16420A3E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16877-20F4-E149-F6A7-4D7FA44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A73C2-69B9-D582-24C9-A5C63EB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5AB6-10A3-A487-53E2-E7CFB01D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0CBA-5A7A-8BB4-04F2-75D9C21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982B1-01D3-37D4-0D5D-096A65C1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F34E3-CF8C-13B2-E2B9-EA1F48581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FDED-09DC-E665-BE35-E573E00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1977-02A9-E27D-96AA-50F7AC7E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C061-668A-B88C-4B5D-8819909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612-D2DB-384B-E4AB-43C2E6C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5727-6986-948D-786F-A07158FD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AF43-37FF-2D22-653C-97F1971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C55F5-2A65-B1B4-A1E6-8D1557E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1ED6-32C1-81B9-BBF4-5FF9FD0D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B7E0-01FD-F105-65F6-5B8753E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8CF0-AF6D-2802-FD43-9ABDB680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4601B-3227-CD12-FB47-AA6FC62D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5E1-7E15-4D1D-F652-1A1C1DFA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60D3-936C-F674-379B-9C1D341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0AD-BBEE-F192-CDE9-E4C11F21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A751-09BC-8438-15D1-EA5B3ACB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620C-1EF7-A847-3531-1B0D8264F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2AF4-20EA-3E38-6676-EC230D4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2700E-7004-B024-7D27-C37B7937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E7D23-77B1-E03B-ED24-0DBCE43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763-4A55-D3F4-A60E-BA3172D8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D55B-4F4C-248E-D434-E672EF84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5D4F-A63C-68AF-960B-EDD32E1B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6FD4C-28B8-1562-5EA8-855AB836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B7ADE-6B0D-C43B-7B5F-30850ECE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624CE-D4EA-4672-98A2-0E4E647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CA24-12D1-81EF-3B72-BE5BB8DB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8F09C-680D-D97D-7972-CEE5CFF2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34DF-E4FA-00E7-14A0-DC113580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80E5E-8E34-1719-A0F4-EC73A7C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1ED3-26E2-FEC8-58A1-A8C99FD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6E3B7-5A7C-3ABB-EB5E-C0FFFEC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513CE-4FF0-805A-79C3-F7E7E9A7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6302A-E4C9-C851-7975-2234C3B5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BFE2B-49A2-D503-B3CB-8680747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F29A-3014-5CBC-1367-4926BE1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85EB-A844-8965-9F1A-88785EEC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F9BFF-8277-86E8-5E45-B370732D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62AAE-3B1B-3815-AAB2-A78FAFA4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09D9-34E2-5F91-042F-A05A9C7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AC816-EB7A-66E4-D07E-8D7FB51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8D26-32CF-2836-93A2-EAE7C19D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D5C8-5517-D2B3-04F8-DA7D3430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5759-C34F-423B-0D40-8110C32A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AF14-25A6-E1E3-42C5-478B457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CBE3-4206-3302-A242-B7D4ED26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EFC4-D568-110F-D0EE-8066F378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71381-092F-1D63-3B67-A9C5584A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D4E3-005F-8151-8059-9462D711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7E2-1BD1-543B-9193-76B99BF6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6B23-59B1-0365-4AB8-EA7235AAB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FA36-718D-563E-0CB1-41068B17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E5979D-1E4A-C816-EFED-11C7C1549807}"/>
              </a:ext>
            </a:extLst>
          </p:cNvPr>
          <p:cNvSpPr txBox="1"/>
          <p:nvPr/>
        </p:nvSpPr>
        <p:spPr>
          <a:xfrm>
            <a:off x="483819" y="4066539"/>
            <a:ext cx="1121794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&amp; Cover Leak Test &amp; Pack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A7547-AE3A-A191-5A32-1EB1DBDE073E}"/>
              </a:ext>
            </a:extLst>
          </p:cNvPr>
          <p:cNvSpPr txBox="1"/>
          <p:nvPr/>
        </p:nvSpPr>
        <p:spPr>
          <a:xfrm>
            <a:off x="4104104" y="4805886"/>
            <a:ext cx="397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EP280 &amp; EP580 &amp; EP680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1CE0-8BF1-4FBF-CE65-2DA73D7BA396}"/>
              </a:ext>
            </a:extLst>
          </p:cNvPr>
          <p:cNvSpPr txBox="1"/>
          <p:nvPr/>
        </p:nvSpPr>
        <p:spPr>
          <a:xfrm>
            <a:off x="3023455" y="5208570"/>
            <a:ext cx="6138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Training Course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A9EA6C-8695-712D-C85D-E2FE6EA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269" y="4886444"/>
            <a:ext cx="1261034" cy="12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A342D553-21EC-4C06-31E2-E49185D8C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9" y="500878"/>
            <a:ext cx="3943099" cy="3396599"/>
          </a:xfrm>
          <a:prstGeom prst="rect">
            <a:avLst/>
          </a:prstGeom>
        </p:spPr>
      </p:pic>
      <p:pic>
        <p:nvPicPr>
          <p:cNvPr id="12" name="Picture 11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FD52895F-315E-0EEA-7337-A05639AF9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2" y="131646"/>
            <a:ext cx="5454821" cy="37183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EB5B1-6828-DA25-D787-2747790F1E8F}"/>
              </a:ext>
            </a:extLst>
          </p:cNvPr>
          <p:cNvSpPr/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F5E7A4-038C-F8CB-621B-80F991A39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64" y="5145784"/>
            <a:ext cx="1823489" cy="976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E0688-9724-337F-7BBA-23E3506BFB49}"/>
              </a:ext>
            </a:extLst>
          </p:cNvPr>
          <p:cNvSpPr txBox="1"/>
          <p:nvPr/>
        </p:nvSpPr>
        <p:spPr>
          <a:xfrm>
            <a:off x="4277228" y="5915225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Hour Course – 1 Day</a:t>
            </a:r>
          </a:p>
        </p:txBody>
      </p:sp>
    </p:spTree>
    <p:extLst>
      <p:ext uri="{BB962C8B-B14F-4D97-AF65-F5344CB8AC3E}">
        <p14:creationId xmlns:p14="http://schemas.microsoft.com/office/powerpoint/2010/main" val="122807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610989" y="2625689"/>
            <a:ext cx="496360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Usage</a:t>
            </a:r>
          </a:p>
        </p:txBody>
      </p:sp>
    </p:spTree>
    <p:extLst>
      <p:ext uri="{BB962C8B-B14F-4D97-AF65-F5344CB8AC3E}">
        <p14:creationId xmlns:p14="http://schemas.microsoft.com/office/powerpoint/2010/main" val="41438677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62" y="359707"/>
            <a:ext cx="36561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736A-0671-E24E-3784-39E0A403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8" y="2121680"/>
            <a:ext cx="5763157" cy="261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E4B5C-DB41-D581-8345-A3B0EFD5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91" y="1754141"/>
            <a:ext cx="5865911" cy="36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12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98932" y="359707"/>
            <a:ext cx="4587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DAQ Interlock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3A0D-E57D-1546-29D4-609262D2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80" y="1426604"/>
            <a:ext cx="8040222" cy="366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AA4034-9585-2DB2-B529-4FBB074F0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39" y="5431396"/>
            <a:ext cx="3915321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2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06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74AC1-F5B8-98EB-232B-B8820441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00" y="1234099"/>
            <a:ext cx="6499181" cy="310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C1EEA-3698-3A3F-4558-2050D28B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385" y="4437246"/>
            <a:ext cx="6108612" cy="21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89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85" y="359707"/>
            <a:ext cx="44339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6DE81-1E15-5C2F-0364-8A208852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11" y="1006038"/>
            <a:ext cx="7944959" cy="3458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E61CF-2667-4BED-F3EA-93E868F6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3" y="4523731"/>
            <a:ext cx="6798733" cy="21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73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9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60901-422C-D8A3-C481-8209DFC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25" y="1478780"/>
            <a:ext cx="9292550" cy="39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1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51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55BA4-093C-6889-0FF6-48D8B4C9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21" y="1433161"/>
            <a:ext cx="7973538" cy="29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00C70-03A3-79E9-F365-64EA965E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06" y="4846739"/>
            <a:ext cx="7659169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6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83532" y="359707"/>
            <a:ext cx="481862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Public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36" y="1003297"/>
            <a:ext cx="6783127" cy="332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230EB-3F9D-7D02-B545-2F5CCA814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310" y="4442929"/>
            <a:ext cx="6562962" cy="21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5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98681" y="359707"/>
            <a:ext cx="65883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Ports and Devices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C4AFF-83E0-7CB7-2D97-93DCA374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97" y="1006038"/>
            <a:ext cx="6672387" cy="326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73852-0C52-5F63-943C-0DF60799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00" y="4592639"/>
            <a:ext cx="7735380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41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940021" y="359707"/>
            <a:ext cx="43056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Status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43E1C-6C31-5809-62F7-E5F6527A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489" y="1121541"/>
            <a:ext cx="7142604" cy="3460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6EFE7-633D-0B39-5D73-575742373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47" y="4839625"/>
            <a:ext cx="7602011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6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3776" y="359707"/>
            <a:ext cx="499816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Private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8901F-89C3-739B-827D-691F6EF4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11" y="1006038"/>
            <a:ext cx="6235378" cy="2900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379C1-91EA-5479-951D-E5191F895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27" y="4002395"/>
            <a:ext cx="7716327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5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Safety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98D5D4-23D7-1401-4001-37E3CE4E7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593676"/>
              </p:ext>
            </p:extLst>
          </p:nvPr>
        </p:nvGraphicFramePr>
        <p:xfrm>
          <a:off x="385010" y="1599807"/>
          <a:ext cx="5457526" cy="424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A61990-BA5E-16D3-989A-1A332564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2" y="2385433"/>
            <a:ext cx="5370715" cy="92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D3A2-E24B-A68D-94A5-B5640153D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2" y="3312603"/>
            <a:ext cx="5370715" cy="1237478"/>
          </a:xfrm>
          <a:prstGeom prst="rect">
            <a:avLst/>
          </a:prstGeom>
        </p:spPr>
      </p:pic>
      <p:pic>
        <p:nvPicPr>
          <p:cNvPr id="12" name="Graphic 11" descr="High voltage outline">
            <a:extLst>
              <a:ext uri="{FF2B5EF4-FFF2-40B4-BE49-F238E27FC236}">
                <a16:creationId xmlns:a16="http://schemas.microsoft.com/office/drawing/2014/main" id="{8B40A224-FCAA-8065-FE54-D71869E2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412" y="2044709"/>
            <a:ext cx="719947" cy="719947"/>
          </a:xfrm>
          <a:prstGeom prst="rect">
            <a:avLst/>
          </a:prstGeom>
        </p:spPr>
      </p:pic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8460069B-211C-F5C1-9AB8-6549E4DF6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595" y="4604997"/>
            <a:ext cx="817174" cy="817174"/>
          </a:xfrm>
          <a:prstGeom prst="rect">
            <a:avLst/>
          </a:prstGeom>
        </p:spPr>
      </p:pic>
      <p:pic>
        <p:nvPicPr>
          <p:cNvPr id="18" name="Graphic 17" descr="Windy with solid fill">
            <a:extLst>
              <a:ext uri="{FF2B5EF4-FFF2-40B4-BE49-F238E27FC236}">
                <a16:creationId xmlns:a16="http://schemas.microsoft.com/office/drawing/2014/main" id="{990F3BCC-9A58-7F26-7FAC-C8CA3B8C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659" y="3302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00539" y="359707"/>
            <a:ext cx="478464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Linear Network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61630-809F-BDE0-455D-7986DC9D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29" y="1083041"/>
            <a:ext cx="7109723" cy="3327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66D51-293C-1E34-E49D-61F290097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59" y="4635309"/>
            <a:ext cx="7621064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49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8734" y="359707"/>
            <a:ext cx="44082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Details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6BBBB-3D2F-1803-AA8F-B2828473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46" y="1008443"/>
            <a:ext cx="7485108" cy="349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3002F-0CB1-3223-3DDD-23F40F296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33" y="4805070"/>
            <a:ext cx="6916115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41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FCA25-507D-F3E0-91E7-A11CCAB8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79" y="1006038"/>
            <a:ext cx="5918041" cy="280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56817-04B2-DB61-4FDB-BAF0F639C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312" y="4093905"/>
            <a:ext cx="7582958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5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4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86C76-0A61-7EBA-EFEB-8A9EBD65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97" y="989278"/>
            <a:ext cx="6774788" cy="319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0F94-A329-183D-81F4-7BB45373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063" y="4227737"/>
            <a:ext cx="7554379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2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382" y="359707"/>
            <a:ext cx="38529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Time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16B83-51B2-A373-B7BE-90E51C9E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492" y="1006038"/>
            <a:ext cx="5597013" cy="2604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8D785-2256-4E5B-3D72-87B8A1C2B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"/>
          <a:stretch/>
        </p:blipFill>
        <p:spPr>
          <a:xfrm>
            <a:off x="3144365" y="3610641"/>
            <a:ext cx="6137642" cy="30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18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0002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C839-BC87-ADB1-47F7-7BF7E432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21" y="1176690"/>
            <a:ext cx="6850137" cy="3172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801D4-B053-8CE3-5664-7DD905449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577" y="4519609"/>
            <a:ext cx="4496427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83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9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83E1C-B3EA-22D5-48DA-D33280E0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51" y="1527268"/>
            <a:ext cx="6816498" cy="3217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4A11A-16FC-5550-F73F-CF44F868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51" y="5046568"/>
            <a:ext cx="6954220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02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808F5-50FC-C2C7-75E0-8F745D9B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84" y="1199593"/>
            <a:ext cx="9567631" cy="44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0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64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D81C1-A30C-E7F6-7DD4-A9576CC5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2" y="1245629"/>
            <a:ext cx="5517038" cy="349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88AA4-BAA8-EE65-BEAE-290BBEB8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477" y="4979344"/>
            <a:ext cx="7525800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11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3074" y="359707"/>
            <a:ext cx="663963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Edit Data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E1341-7630-AB05-432C-CC63A2AB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96" y="1311484"/>
            <a:ext cx="7992590" cy="371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01517-FD1F-BBBE-EE5C-B96963B3F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656" y="5169675"/>
            <a:ext cx="4620270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052535" y="2010136"/>
            <a:ext cx="608051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8615183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36377" y="359707"/>
            <a:ext cx="31130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336F9-74B4-BE02-3F40-B7872D73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02" y="1073415"/>
            <a:ext cx="6213995" cy="308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2430A-5233-E4EF-BB39-59FF51AAA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85" y="4357957"/>
            <a:ext cx="760201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19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511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216" y="359707"/>
            <a:ext cx="610936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93F50-C292-ADAE-46AD-17E543CA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2" y="2622068"/>
            <a:ext cx="10942718" cy="200205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944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23933" y="359707"/>
            <a:ext cx="673793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Automatic 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2AE52-EE85-5547-3843-08FFDCDA1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58" y="1102291"/>
            <a:ext cx="9150466" cy="525760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129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19396" y="359707"/>
            <a:ext cx="314701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0153-BCBA-04C1-5B5D-EAC67D6A8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3"/>
          <a:stretch/>
        </p:blipFill>
        <p:spPr>
          <a:xfrm>
            <a:off x="1144754" y="2888331"/>
            <a:ext cx="10050077" cy="146952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D5B40-01E4-202F-CC7A-63DFDC640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15" y="1531017"/>
            <a:ext cx="595395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99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28CBB-FD9B-DA05-DEAD-45596B13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91" y="2714861"/>
            <a:ext cx="9935111" cy="2909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362723" y="359707"/>
            <a:ext cx="746037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848E6-2303-80EB-29F9-01ADA53F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339" y="1337227"/>
            <a:ext cx="5934903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58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D0E97-596B-E716-EE5A-24655C834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94" y="2384679"/>
            <a:ext cx="9888796" cy="2331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7418" y="359707"/>
            <a:ext cx="501098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2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59582" y="359707"/>
            <a:ext cx="96666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Coolant Leak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9A39D-AF29-D05C-1B5B-73E0A402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76" y="1930823"/>
            <a:ext cx="9748430" cy="338454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597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43299" y="359707"/>
            <a:ext cx="929927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Cover Leak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F9860-52DC-330E-C2A3-BDC8D558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2" y="1936879"/>
            <a:ext cx="10419297" cy="337242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9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535843" y="2625689"/>
            <a:ext cx="511390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6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170243" y="292331"/>
            <a:ext cx="7845096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EP280 and EP580 - Mezzanine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A5D5-19B1-91BF-18D2-5A37153F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927" y="1492660"/>
            <a:ext cx="4070765" cy="5113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9CF739-A5D0-AC62-C388-89132D4B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27" y="3439991"/>
            <a:ext cx="2350912" cy="6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42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08269" y="2625689"/>
            <a:ext cx="6369051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3667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5892587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655519" y="2240383"/>
            <a:ext cx="887454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Drawings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031519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186835" y="2151727"/>
            <a:ext cx="5811912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551730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6342726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959915" y="2397948"/>
            <a:ext cx="10265760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7952051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25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99188" y="1976622"/>
            <a:ext cx="758720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Troubleshooting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Faults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36860686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211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EE413-05D4-2B34-20B1-D7A4B794FD7A}"/>
              </a:ext>
            </a:extLst>
          </p:cNvPr>
          <p:cNvSpPr txBox="1"/>
          <p:nvPr/>
        </p:nvSpPr>
        <p:spPr>
          <a:xfrm>
            <a:off x="2325573" y="1659285"/>
            <a:ext cx="7534435" cy="35394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Wrap-Up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Task Certifications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Course Evaluations</a:t>
            </a:r>
          </a:p>
        </p:txBody>
      </p:sp>
    </p:spTree>
    <p:extLst>
      <p:ext uri="{BB962C8B-B14F-4D97-AF65-F5344CB8AC3E}">
        <p14:creationId xmlns:p14="http://schemas.microsoft.com/office/powerpoint/2010/main" val="62225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88327" y="292331"/>
            <a:ext cx="920893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EP280 and EP580 – Under Mezzanine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6B144-449C-DFFE-E25A-B7906147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74" y="1580851"/>
            <a:ext cx="6336372" cy="4871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0C6E70-AC8A-939B-F80B-0ABED4C4E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16" y="3184343"/>
            <a:ext cx="4629205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3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EP680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9643C-C237-52A2-A0D0-BBFB405B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19" y="1492660"/>
            <a:ext cx="5830986" cy="481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4F8BD5-BBA6-2F57-BB07-634631B71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466" y="2993453"/>
            <a:ext cx="5105415" cy="12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795956" y="2625689"/>
            <a:ext cx="1059366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45525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695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CE54-47D1-DC4C-4764-B94E2347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" y="1099347"/>
            <a:ext cx="6106377" cy="528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FDFC-9D3A-0105-DFF4-5D06ACDA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09" y="2776446"/>
            <a:ext cx="412490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0402" y="2182504"/>
            <a:ext cx="878477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Main Pneumatic Disconnect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A956D-51F9-3C28-FC89-4229423F15B9}"/>
              </a:ext>
            </a:extLst>
          </p:cNvPr>
          <p:cNvSpPr txBox="1"/>
          <p:nvPr/>
        </p:nvSpPr>
        <p:spPr>
          <a:xfrm>
            <a:off x="1051991" y="3013501"/>
            <a:ext cx="1008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requires compressed air and has its own air processing equipment that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air supplied from the plant and distributes the processed air to the cell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</a:p>
        </p:txBody>
      </p:sp>
      <p:pic>
        <p:nvPicPr>
          <p:cNvPr id="5" name="Graphic 4" descr="Windy with solid fill">
            <a:extLst>
              <a:ext uri="{FF2B5EF4-FFF2-40B4-BE49-F238E27FC236}">
                <a16:creationId xmlns:a16="http://schemas.microsoft.com/office/drawing/2014/main" id="{E521D7C2-3DD0-7EF7-613C-1FD8E1A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590" y="4222760"/>
            <a:ext cx="914400" cy="914400"/>
          </a:xfrm>
          <a:prstGeom prst="rect">
            <a:avLst/>
          </a:prstGeom>
        </p:spPr>
      </p:pic>
      <p:pic>
        <p:nvPicPr>
          <p:cNvPr id="6" name="Graphic 5" descr="Windy with solid fill">
            <a:extLst>
              <a:ext uri="{FF2B5EF4-FFF2-40B4-BE49-F238E27FC236}">
                <a16:creationId xmlns:a16="http://schemas.microsoft.com/office/drawing/2014/main" id="{6E35D6AD-60F6-F5CE-0A5B-A15DE307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4024" y="4231690"/>
            <a:ext cx="914400" cy="914400"/>
          </a:xfrm>
          <a:prstGeom prst="rect">
            <a:avLst/>
          </a:prstGeom>
        </p:spPr>
      </p:pic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C60D8CFE-1CA3-DCCF-EE60-CF4C89CF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3577" y="42138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46506" y="1996003"/>
            <a:ext cx="329256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SDS 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4D6FE-597E-2669-4E8D-3809155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73" y="2785973"/>
            <a:ext cx="99264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2423263" y="2350437"/>
            <a:ext cx="734547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9B5EB-41D0-261F-3A84-B0F796149B00}"/>
              </a:ext>
            </a:extLst>
          </p:cNvPr>
          <p:cNvSpPr txBox="1"/>
          <p:nvPr/>
        </p:nvSpPr>
        <p:spPr>
          <a:xfrm>
            <a:off x="3479738" y="3629647"/>
            <a:ext cx="523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Bill Flatley</a:t>
            </a:r>
          </a:p>
        </p:txBody>
      </p:sp>
    </p:spTree>
    <p:extLst>
      <p:ext uri="{BB962C8B-B14F-4D97-AF65-F5344CB8AC3E}">
        <p14:creationId xmlns:p14="http://schemas.microsoft.com/office/powerpoint/2010/main" val="348263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28318" y="1871051"/>
            <a:ext cx="972894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414079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02445" y="304757"/>
            <a:ext cx="838069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BET/BEV3 Battery Pack Test </a:t>
            </a:r>
          </a:p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561469" y="1929766"/>
            <a:ext cx="11364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BET/BEV3 Batter Pack Tests and Cover Leak Test are part of the Pack Main Line that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part of a larger BET/BEV3 Battery Pack Assembly System.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F84D7-E132-714A-81E3-31286F7E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" r="1268"/>
          <a:stretch/>
        </p:blipFill>
        <p:spPr>
          <a:xfrm>
            <a:off x="334153" y="3213937"/>
            <a:ext cx="5758638" cy="199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A51E-3FAB-D392-09B6-317C7A8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24" y="5697583"/>
            <a:ext cx="4423934" cy="673696"/>
          </a:xfrm>
          <a:prstGeom prst="rect">
            <a:avLst/>
          </a:prstGeom>
        </p:spPr>
      </p:pic>
      <p:pic>
        <p:nvPicPr>
          <p:cNvPr id="11" name="Picture 10" descr="A picture containing music&#10;&#10;Description automatically generated">
            <a:extLst>
              <a:ext uri="{FF2B5EF4-FFF2-40B4-BE49-F238E27FC236}">
                <a16:creationId xmlns:a16="http://schemas.microsoft.com/office/drawing/2014/main" id="{E74189C4-299B-905B-718F-FE48F770C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81" y="3321478"/>
            <a:ext cx="5271436" cy="17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5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901DA-9C2A-D94B-2BCD-6A1B02A2FA86}"/>
              </a:ext>
            </a:extLst>
          </p:cNvPr>
          <p:cNvSpPr txBox="1"/>
          <p:nvPr/>
        </p:nvSpPr>
        <p:spPr>
          <a:xfrm>
            <a:off x="562174" y="229873"/>
            <a:ext cx="110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lists the 13 battery assembly types handled by the Battery Pack Tests and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Leak Test.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1B7C6CC-E0B4-FDD3-5A0A-FFAAFFF64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3314"/>
              </p:ext>
            </p:extLst>
          </p:nvPr>
        </p:nvGraphicFramePr>
        <p:xfrm>
          <a:off x="3017518" y="1159097"/>
          <a:ext cx="6150544" cy="52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023">
                  <a:extLst>
                    <a:ext uri="{9D8B030D-6E8A-4147-A177-3AD203B41FA5}">
                      <a16:colId xmlns:a16="http://schemas.microsoft.com/office/drawing/2014/main" val="273679040"/>
                    </a:ext>
                  </a:extLst>
                </a:gridCol>
                <a:gridCol w="3070461">
                  <a:extLst>
                    <a:ext uri="{9D8B030D-6E8A-4147-A177-3AD203B41FA5}">
                      <a16:colId xmlns:a16="http://schemas.microsoft.com/office/drawing/2014/main" val="3301082624"/>
                    </a:ext>
                  </a:extLst>
                </a:gridCol>
                <a:gridCol w="1183907">
                  <a:extLst>
                    <a:ext uri="{9D8B030D-6E8A-4147-A177-3AD203B41FA5}">
                      <a16:colId xmlns:a16="http://schemas.microsoft.com/office/drawing/2014/main" val="1075109504"/>
                    </a:ext>
                  </a:extLst>
                </a:gridCol>
                <a:gridCol w="1049153">
                  <a:extLst>
                    <a:ext uri="{9D8B030D-6E8A-4147-A177-3AD203B41FA5}">
                      <a16:colId xmlns:a16="http://schemas.microsoft.com/office/drawing/2014/main" val="432193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Pack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Assembly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Modules Per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Layers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1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Module Long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83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478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Long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29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463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68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742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Short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05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10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79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107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Rear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693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All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076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Module Rear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281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17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Layouts</a:t>
            </a:r>
          </a:p>
        </p:txBody>
      </p:sp>
    </p:spTree>
    <p:extLst>
      <p:ext uri="{BB962C8B-B14F-4D97-AF65-F5344CB8AC3E}">
        <p14:creationId xmlns:p14="http://schemas.microsoft.com/office/powerpoint/2010/main" val="2967998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30051" y="292331"/>
            <a:ext cx="672549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System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F76EF-B751-8DE1-DB26-954B9BF2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007" y="1076980"/>
            <a:ext cx="7029985" cy="54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2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62464" y="292331"/>
            <a:ext cx="64606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System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DD8D4-847C-E5ED-A94C-AFEA34552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91" y="1099347"/>
            <a:ext cx="6338399" cy="52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1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29768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8309" y="292331"/>
            <a:ext cx="876900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124B4-E8AE-6675-B218-2AEEECD1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06" y="1492660"/>
            <a:ext cx="2650437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691213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294344" y="292331"/>
            <a:ext cx="75969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Manual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D2E4F-435B-2AF4-5478-875DD373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18" y="1099347"/>
            <a:ext cx="2041262" cy="5183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CAD40-8582-1C97-9CC6-0E12F38B8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72" y="1159503"/>
            <a:ext cx="1930949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37921" y="2625689"/>
            <a:ext cx="630974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Safety</a:t>
            </a:r>
          </a:p>
        </p:txBody>
      </p:sp>
    </p:spTree>
    <p:extLst>
      <p:ext uri="{BB962C8B-B14F-4D97-AF65-F5344CB8AC3E}">
        <p14:creationId xmlns:p14="http://schemas.microsoft.com/office/powerpoint/2010/main" val="180678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3336014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96723" y="2429140"/>
            <a:ext cx="639213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Preparation Unit</a:t>
            </a:r>
          </a:p>
        </p:txBody>
      </p:sp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D9F958B6-57D1-0A1E-DB66-A410691EF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799" y="3212432"/>
            <a:ext cx="914400" cy="914400"/>
          </a:xfrm>
          <a:prstGeom prst="rect">
            <a:avLst/>
          </a:prstGeom>
        </p:spPr>
      </p:pic>
      <p:pic>
        <p:nvPicPr>
          <p:cNvPr id="8" name="Graphic 7" descr="Windy with solid fill">
            <a:extLst>
              <a:ext uri="{FF2B5EF4-FFF2-40B4-BE49-F238E27FC236}">
                <a16:creationId xmlns:a16="http://schemas.microsoft.com/office/drawing/2014/main" id="{44350831-1760-44C7-A343-92113BF5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148" y="3221362"/>
            <a:ext cx="914400" cy="914400"/>
          </a:xfrm>
          <a:prstGeom prst="rect">
            <a:avLst/>
          </a:prstGeom>
        </p:spPr>
      </p:pic>
      <p:pic>
        <p:nvPicPr>
          <p:cNvPr id="9" name="Graphic 8" descr="Windy with solid fill">
            <a:extLst>
              <a:ext uri="{FF2B5EF4-FFF2-40B4-BE49-F238E27FC236}">
                <a16:creationId xmlns:a16="http://schemas.microsoft.com/office/drawing/2014/main" id="{3E9928EC-5998-5FCC-253E-D612299A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959" y="32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97253" y="2429140"/>
            <a:ext cx="959108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Guided Cart (AGC)</a:t>
            </a:r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360A594C-111B-476F-25E3-D22FB45F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1145" y="3352470"/>
            <a:ext cx="914400" cy="914400"/>
          </a:xfrm>
          <a:prstGeom prst="rect">
            <a:avLst/>
          </a:prstGeom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CEAA9E54-1E95-AE07-59C6-7B782484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7577" y="338330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DC0DEB6-C058-4791-D961-AE3B4D88F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4361" y="33763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6319" y="292331"/>
            <a:ext cx="60329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Bypass/Release Toggle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1DA59-6726-7035-CA80-349D10EF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5" y="938662"/>
            <a:ext cx="3658111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76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60382" y="292331"/>
            <a:ext cx="28648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Printer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89D1-F3B1-0E5C-12AD-9BA85FD6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45" y="938662"/>
            <a:ext cx="7735829" cy="514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7A-5763-C695-3FDA-D7F810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18" y="4795872"/>
            <a:ext cx="4484738" cy="7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0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512160" y="2130510"/>
            <a:ext cx="1116126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and Coolant Leak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Station EP280 and EP580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45708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(1 of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3B741-814F-DFEA-BCE0-8D6A54C9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70" y="1176349"/>
            <a:ext cx="3896269" cy="5106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2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(2 of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94A43-1E96-C5F6-5CA9-1B897D88B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73" y="1784101"/>
            <a:ext cx="5236314" cy="32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1208" y="559523"/>
            <a:ext cx="664316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Safety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0EC7-87CB-5B9A-20FE-AF017438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39" y="1986240"/>
            <a:ext cx="7382905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2444239" y="5601806"/>
            <a:ext cx="746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line personnel must comply with all safety rules.</a:t>
            </a:r>
          </a:p>
        </p:txBody>
      </p:sp>
    </p:spTree>
    <p:extLst>
      <p:ext uri="{BB962C8B-B14F-4D97-AF65-F5344CB8AC3E}">
        <p14:creationId xmlns:p14="http://schemas.microsoft.com/office/powerpoint/2010/main" val="1300185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(3 of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F5E22-4BCB-6D85-E89F-03BE2CB21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31" y="1419794"/>
            <a:ext cx="5137021" cy="4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7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40646" y="330832"/>
            <a:ext cx="87043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Under Mezzanine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157836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CDBB1-DAF4-478F-AAB0-BDD4A7BC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4" y="1325895"/>
            <a:ext cx="6099661" cy="4597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BE2F4-B1D5-0641-E3CC-C9E2E048E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076" y="2373396"/>
            <a:ext cx="4431966" cy="21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5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721242" y="2455827"/>
            <a:ext cx="8743098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&amp; EP580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77681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4492" y="2024879"/>
            <a:ext cx="4609853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Leak Test Cart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D292B-7400-DCBD-EA77-D7256D35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32" y="3871539"/>
            <a:ext cx="6030167" cy="1057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AE81E-DBA6-486F-A035-9CA91927E35B}"/>
              </a:ext>
            </a:extLst>
          </p:cNvPr>
          <p:cNvSpPr txBox="1"/>
          <p:nvPr/>
        </p:nvSpPr>
        <p:spPr>
          <a:xfrm>
            <a:off x="622350" y="2948209"/>
            <a:ext cx="11114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Leak Test Cart pressurizes the batter pack coolant circuit and determines if it is leak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 using a differential pressure decay test method.</a:t>
            </a:r>
          </a:p>
        </p:txBody>
      </p:sp>
    </p:spTree>
    <p:extLst>
      <p:ext uri="{BB962C8B-B14F-4D97-AF65-F5344CB8AC3E}">
        <p14:creationId xmlns:p14="http://schemas.microsoft.com/office/powerpoint/2010/main" val="1167321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561" y="330832"/>
            <a:ext cx="44344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 Test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AAC90-E50D-08D3-E2CD-FBE358F3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7" y="1176349"/>
            <a:ext cx="6000524" cy="527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C18E-0F94-F9ED-FAE8-800B8D91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19" y="2585920"/>
            <a:ext cx="321037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8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24993" y="2092256"/>
            <a:ext cx="713560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FLIR Thermal Camera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98971-81FA-DB8D-A4B8-B668A26A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79"/>
          <a:stretch/>
        </p:blipFill>
        <p:spPr>
          <a:xfrm>
            <a:off x="3082471" y="3508436"/>
            <a:ext cx="6020640" cy="92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B9465-CD8D-7D0D-CAF8-D90D39F5A12E}"/>
              </a:ext>
            </a:extLst>
          </p:cNvPr>
          <p:cNvSpPr txBox="1"/>
          <p:nvPr/>
        </p:nvSpPr>
        <p:spPr>
          <a:xfrm>
            <a:off x="3520196" y="2935727"/>
            <a:ext cx="514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FLIR Thermal Cameras detect heat.</a:t>
            </a:r>
          </a:p>
        </p:txBody>
      </p:sp>
    </p:spTree>
    <p:extLst>
      <p:ext uri="{BB962C8B-B14F-4D97-AF65-F5344CB8AC3E}">
        <p14:creationId xmlns:p14="http://schemas.microsoft.com/office/powerpoint/2010/main" val="293528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625" y="2419514"/>
            <a:ext cx="385875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Load Cycler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864404" y="3342844"/>
            <a:ext cx="10456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Load Cycler charges and discharges the Battery Pack for the electrical test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 controlled by the Baur Test Computer.</a:t>
            </a:r>
          </a:p>
        </p:txBody>
      </p:sp>
    </p:spTree>
    <p:extLst>
      <p:ext uri="{BB962C8B-B14F-4D97-AF65-F5344CB8AC3E}">
        <p14:creationId xmlns:p14="http://schemas.microsoft.com/office/powerpoint/2010/main" val="3154442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19659" y="2419514"/>
            <a:ext cx="655269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Small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9B36-6FB0-6752-5043-15D41457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50" y="4266174"/>
            <a:ext cx="596348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9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21331" y="330832"/>
            <a:ext cx="49429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X1 LV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42D50-116D-5B7F-C7E0-A5DAC0EF8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10" y="1650473"/>
            <a:ext cx="4459579" cy="40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4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41744" y="3508967"/>
            <a:ext cx="53020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Ground Connector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867C4-6496-C4CD-3440-12E38942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33" y="4302067"/>
            <a:ext cx="2099533" cy="1954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863AA-2603-6B76-AB58-563F29647C49}"/>
              </a:ext>
            </a:extLst>
          </p:cNvPr>
          <p:cNvSpPr txBox="1"/>
          <p:nvPr/>
        </p:nvSpPr>
        <p:spPr>
          <a:xfrm>
            <a:off x="2672305" y="457759"/>
            <a:ext cx="684097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BEV3 Ground Connector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69774-1D65-2B28-9E07-6D48C199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33" y="1250859"/>
            <a:ext cx="2099533" cy="19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7439" y="2151727"/>
            <a:ext cx="7250703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Safety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28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01376" y="160751"/>
            <a:ext cx="51828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Outlet Coolant Connector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D19F-042B-D293-1203-8B9C7D5424E0}"/>
              </a:ext>
            </a:extLst>
          </p:cNvPr>
          <p:cNvSpPr txBox="1"/>
          <p:nvPr/>
        </p:nvSpPr>
        <p:spPr>
          <a:xfrm>
            <a:off x="2386014" y="2313182"/>
            <a:ext cx="697973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Outlet / BEV3 Inlet Coolant Connector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A9E53-8879-993E-8588-722FF29D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85" y="2907599"/>
            <a:ext cx="2188842" cy="1603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08132-C60A-6C52-EEBD-CBAE6BB4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33" y="677810"/>
            <a:ext cx="2143694" cy="1486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3F2CC-B58A-E8EE-BDE3-0F183D83D98B}"/>
              </a:ext>
            </a:extLst>
          </p:cNvPr>
          <p:cNvSpPr txBox="1"/>
          <p:nvPr/>
        </p:nvSpPr>
        <p:spPr>
          <a:xfrm>
            <a:off x="3734644" y="4614969"/>
            <a:ext cx="4716292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Inlet Coolant Connector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A73293-FBF6-C709-9A56-7ECF6C878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71"/>
          <a:stretch/>
        </p:blipFill>
        <p:spPr>
          <a:xfrm>
            <a:off x="4684543" y="5051320"/>
            <a:ext cx="2263184" cy="15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26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156727" y="398208"/>
            <a:ext cx="987212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Heater Connector &amp; BET ACEC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3B8FC-0792-79EC-B3EA-B9A87630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42" y="2126163"/>
            <a:ext cx="8242697" cy="26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9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415702" y="2419514"/>
            <a:ext cx="736060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Medium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9B36-6FB0-6752-5043-15D41457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50" y="4266174"/>
            <a:ext cx="596348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9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03385" y="398208"/>
            <a:ext cx="97788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X8 LV Connector &amp; BET X9 LV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CDBA2-9EFB-EE36-F6F5-D4B8870F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67" y="1930428"/>
            <a:ext cx="6659065" cy="29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11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81187" y="2419514"/>
            <a:ext cx="662963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Large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3F2A9-7924-7277-AC65-B68CA779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23" y="4287360"/>
            <a:ext cx="5982535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6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15200" y="398208"/>
            <a:ext cx="495520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DCFC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1D767-2CD5-D2C2-050A-3EFD9FC40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2"/>
          <a:stretch/>
        </p:blipFill>
        <p:spPr>
          <a:xfrm>
            <a:off x="3478917" y="2195427"/>
            <a:ext cx="5234166" cy="2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9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87041" y="398208"/>
            <a:ext cx="701153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FPIM / BEV3 IPE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40096-2F70-7E33-6472-B14BAEBD8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27" y="2205771"/>
            <a:ext cx="5083145" cy="22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1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092" y="398208"/>
            <a:ext cx="46134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LPIM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FC761-7FEA-BDC8-16F6-3652406C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092" y="2326235"/>
            <a:ext cx="4744281" cy="24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7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73272" y="398208"/>
            <a:ext cx="463909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RPIM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30E2C-B2DC-B3ED-F2B3-C5181634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25" y="2512986"/>
            <a:ext cx="5096331" cy="21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47627" y="398208"/>
            <a:ext cx="46903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DCFC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203BE-0072-3A63-3385-4243BBA7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627" y="2295948"/>
            <a:ext cx="4874261" cy="22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45375" y="606963"/>
            <a:ext cx="7059946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Safety Guidelines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916949"/>
              </p:ext>
            </p:extLst>
          </p:nvPr>
        </p:nvGraphicFramePr>
        <p:xfrm>
          <a:off x="2160531" y="1825877"/>
          <a:ext cx="8029634" cy="420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079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76827" y="398208"/>
            <a:ext cx="68319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IPE / BEV3 RDU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74059-E68C-A70F-59E8-3DC5C9C5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237" y="2351238"/>
            <a:ext cx="4742367" cy="2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31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47119" y="2367171"/>
            <a:ext cx="8891344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Station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Equipment</a:t>
            </a:r>
          </a:p>
        </p:txBody>
      </p:sp>
    </p:spTree>
    <p:extLst>
      <p:ext uri="{BB962C8B-B14F-4D97-AF65-F5344CB8AC3E}">
        <p14:creationId xmlns:p14="http://schemas.microsoft.com/office/powerpoint/2010/main" val="2760752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(1 of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6FC04-BB66-253C-BF83-26BA606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" y="1083973"/>
            <a:ext cx="5920990" cy="54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(2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05F22-1925-29F4-8237-365CF946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85" y="1100928"/>
            <a:ext cx="5980646" cy="5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721241" y="2455827"/>
            <a:ext cx="8743099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8721575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3947" y="359707"/>
            <a:ext cx="871770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Bauer Leak Test Data Collection 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3E54-EBA6-3A51-3F2E-36BAA4E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10" y="1006038"/>
            <a:ext cx="295316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67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84644" y="359707"/>
            <a:ext cx="341632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Gravity 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A7474-7E11-55E4-6C4D-5668B058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54" y="1234099"/>
            <a:ext cx="6747891" cy="51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8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66474" y="359707"/>
            <a:ext cx="102526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Cincinnati Test Systems Leak Test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7E67B-2A69-8817-9635-4207F27F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29" y="1234099"/>
            <a:ext cx="5839640" cy="504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4CAF3-5505-8A27-544A-6953E8C6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39" y="3027878"/>
            <a:ext cx="318179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8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69644" y="359707"/>
            <a:ext cx="704635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Heater &amp; ACEC Header Plug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0D4CB-719D-6E90-20BF-DE2B64EF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2" y="1311101"/>
            <a:ext cx="5456594" cy="4675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D61AE-D24B-9EA5-C0CF-A0DEB04A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69" y="1942548"/>
            <a:ext cx="5445707" cy="36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7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49131" y="359707"/>
            <a:ext cx="568739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LV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E26E3-4078-0576-6357-DB90444B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540" y="1697596"/>
            <a:ext cx="6702920" cy="37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3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4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644021" y="1560912"/>
            <a:ext cx="1106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Accidents often do not occur as the result of a single cause, but may occur because of an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working conditions, human error, and other events.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1020580" y="2696601"/>
          <a:ext cx="10309527" cy="330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6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903177" y="359707"/>
            <a:ext cx="63793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DCFC Header Plug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6F12A-E914-0AE5-2AE7-B74CE2E3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15" y="1809424"/>
            <a:ext cx="8034318" cy="37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7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02302" y="359707"/>
            <a:ext cx="57810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HV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E1D1-68D4-E832-D266-83E4653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10" y="1663759"/>
            <a:ext cx="5683779" cy="38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17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02302" y="359707"/>
            <a:ext cx="57810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HV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E1D1-68D4-E832-D266-83E4653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50" y="1052659"/>
            <a:ext cx="3838729" cy="262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5E294-6807-D2CA-377E-CD353F90B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667" y="1094622"/>
            <a:ext cx="2608375" cy="2701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53410-97E5-FA50-83F6-5B8659F82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10" y="3796458"/>
            <a:ext cx="3140668" cy="2701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FF3E6-7316-3CCC-6851-3B9F64BF6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335" y="3796457"/>
            <a:ext cx="3720948" cy="2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3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7939" y="359707"/>
            <a:ext cx="32498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Hood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2965F-43E2-B086-57EF-0A0C8EED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7" y="1146655"/>
            <a:ext cx="5478387" cy="53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73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0649" y="359707"/>
            <a:ext cx="502438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Vacuum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4A0C4-8FB0-6D49-1FB6-8B63B398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85" y="1377263"/>
            <a:ext cx="7964011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15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48247" y="359707"/>
            <a:ext cx="5289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Vacuum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BF833-4B41-09C8-EF50-F63F890D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73" y="1006038"/>
            <a:ext cx="3924848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63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65186" y="359707"/>
            <a:ext cx="545534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Unico Drive Removal Cart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1474A-2033-366D-9253-C5ED7FF9A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02" y="1338563"/>
            <a:ext cx="5573395" cy="46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982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43421" y="359707"/>
            <a:ext cx="54988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Solenoid Valve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9176B-2A05-5CAD-1C20-A0D71C23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21" y="1234099"/>
            <a:ext cx="5297511" cy="49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756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349892" y="2010136"/>
            <a:ext cx="5485797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Operating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70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26989" y="2151727"/>
            <a:ext cx="773160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47506" y="947070"/>
            <a:ext cx="48905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Area Safety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389432"/>
              </p:ext>
            </p:extLst>
          </p:nvPr>
        </p:nvGraphicFramePr>
        <p:xfrm>
          <a:off x="1319246" y="2013488"/>
          <a:ext cx="9553510" cy="293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4628EA-32C0-1B30-2ECB-8D828B17A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049" y="5078975"/>
            <a:ext cx="7411484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3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41373" y="330832"/>
            <a:ext cx="830285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 Table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06208-1FF0-556A-691E-B87BF384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87" y="946840"/>
            <a:ext cx="2014003" cy="5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59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6318" y="292331"/>
            <a:ext cx="60329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Bypass/Release Toggle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66A45-1EC5-1D1A-5192-2BE6AB3A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5" y="938662"/>
            <a:ext cx="3658111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5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8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60382" y="292331"/>
            <a:ext cx="28648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Printer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89D1-F3B1-0E5C-12AD-9BA85FD6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45" y="938662"/>
            <a:ext cx="7735829" cy="514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7A-5763-C695-3FDA-D7F810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18" y="4795872"/>
            <a:ext cx="4484738" cy="7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201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81583" y="2875002"/>
            <a:ext cx="882241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Controls and Indicators</a:t>
            </a:r>
          </a:p>
        </p:txBody>
      </p:sp>
    </p:spTree>
    <p:extLst>
      <p:ext uri="{BB962C8B-B14F-4D97-AF65-F5344CB8AC3E}">
        <p14:creationId xmlns:p14="http://schemas.microsoft.com/office/powerpoint/2010/main" val="2324500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868655" y="292331"/>
            <a:ext cx="104483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Console Human Machine Interface (HMI)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F015-97A2-9AD3-3EF8-604B68EC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97" y="938662"/>
            <a:ext cx="3838339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3BAA-2B3B-2B37-95C8-472FD02E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88" y="2365825"/>
            <a:ext cx="2972215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5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0138" y="292331"/>
            <a:ext cx="716542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Emergency Stop (E-Stop)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82925-0934-EFF7-1EAB-F155EE0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7" y="1600228"/>
            <a:ext cx="6610380" cy="413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3F837-B5EC-C8E0-C2ED-12644E58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51" y="3301875"/>
            <a:ext cx="4487847" cy="83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604FC-6502-1C57-E3EE-F2716BC8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802" y="2549022"/>
            <a:ext cx="2543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54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29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E4C6-8CAA-6FC4-B9A3-2D05D8A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6" y="938662"/>
            <a:ext cx="4686954" cy="551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31347-8CE9-8545-24DC-4713F91C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32" y="2104840"/>
            <a:ext cx="3010320" cy="132416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2C5C88E-D737-36FF-A58A-EAF3D625AE8E}"/>
              </a:ext>
            </a:extLst>
          </p:cNvPr>
          <p:cNvGraphicFramePr>
            <a:graphicFrameLocks noGrp="1"/>
          </p:cNvGraphicFramePr>
          <p:nvPr/>
        </p:nvGraphicFramePr>
        <p:xfrm>
          <a:off x="5912586" y="3804246"/>
          <a:ext cx="48522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03">
                  <a:extLst>
                    <a:ext uri="{9D8B030D-6E8A-4147-A177-3AD203B41FA5}">
                      <a16:colId xmlns:a16="http://schemas.microsoft.com/office/drawing/2014/main" val="137969933"/>
                    </a:ext>
                  </a:extLst>
                </a:gridCol>
                <a:gridCol w="3111099">
                  <a:extLst>
                    <a:ext uri="{9D8B030D-6E8A-4147-A177-3AD203B41FA5}">
                      <a16:colId xmlns:a16="http://schemas.microsoft.com/office/drawing/2014/main" val="230434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8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RESPONDER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a Team Lead.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8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MAINTENANCE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Maintenance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PRINT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Reprint a label if the original printed label is damaged.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4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3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9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59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A3E4-1BF3-9EEA-E59F-D3AB29BB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9" y="1194383"/>
            <a:ext cx="5266459" cy="482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F3444-AE1E-FBD9-47F8-38075CB3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41" y="2871709"/>
            <a:ext cx="320084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941092" y="2397948"/>
            <a:ext cx="1030339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ECPL Placards &amp; Tags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and Power Lockout</a:t>
            </a:r>
          </a:p>
        </p:txBody>
      </p:sp>
    </p:spTree>
    <p:extLst>
      <p:ext uri="{BB962C8B-B14F-4D97-AF65-F5344CB8AC3E}">
        <p14:creationId xmlns:p14="http://schemas.microsoft.com/office/powerpoint/2010/main" val="1065551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79527" y="311582"/>
            <a:ext cx="562654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SICK Safety Laser Scanner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A181D-E132-6B43-CE42-829A140C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34" y="1137849"/>
            <a:ext cx="6044132" cy="3582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E361D-2416-7C37-82CF-3E2575027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87" y="5040504"/>
            <a:ext cx="6175408" cy="13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36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852707" y="330832"/>
            <a:ext cx="2480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Stack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9F369-5336-AB7C-7C73-1865A50F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92" y="868029"/>
            <a:ext cx="3209693" cy="578665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6E4F5EA-DD44-F30E-FBAC-CAA9CE60EFCB}"/>
              </a:ext>
            </a:extLst>
          </p:cNvPr>
          <p:cNvGraphicFramePr>
            <a:graphicFrameLocks noGrp="1"/>
          </p:cNvGraphicFramePr>
          <p:nvPr/>
        </p:nvGraphicFramePr>
        <p:xfrm>
          <a:off x="6166687" y="1005695"/>
          <a:ext cx="4023793" cy="553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829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Beeps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Notification Alert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7091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One Beep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Scan Passed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54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Operator Load Prompt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9398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4460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 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25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Query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811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Failed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4229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Passed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01023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Call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19913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Station Faulted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Over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8554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Responder Call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6072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Approaching End of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2016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Ready for Cycle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0769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Process Complete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2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09052" y="330832"/>
            <a:ext cx="29674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 Beacon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4E820AC-4214-4C30-F584-3B91345AADCD}"/>
              </a:ext>
            </a:extLst>
          </p:cNvPr>
          <p:cNvGraphicFramePr>
            <a:graphicFrameLocks noGrp="1"/>
          </p:cNvGraphicFramePr>
          <p:nvPr/>
        </p:nvGraphicFramePr>
        <p:xfrm>
          <a:off x="6092791" y="3415078"/>
          <a:ext cx="5306627" cy="87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90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3253338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(High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Non-Maintenance (Low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48B890-040B-FC60-AB2D-F896218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46" y="1513044"/>
            <a:ext cx="3829584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09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3947" y="359707"/>
            <a:ext cx="871770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Bauer Leak Test Data Collection 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3E54-EBA6-3A51-3F2E-36BAA4E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10" y="1006038"/>
            <a:ext cx="295316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403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66474" y="359707"/>
            <a:ext cx="102526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Cincinnati Test Systems Leak Test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7E67B-2A69-8817-9635-4207F27F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29" y="1234099"/>
            <a:ext cx="5839640" cy="504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4CAF3-5505-8A27-544A-6953E8C6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39" y="3027878"/>
            <a:ext cx="318179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456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8814240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8FA58-63F3-E6D5-4DF2-EA7AE554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38" y="938663"/>
            <a:ext cx="6070781" cy="56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93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7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01866-0191-B0B9-5AD2-56CDF43B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46" y="1131656"/>
            <a:ext cx="7446508" cy="2695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98FAA-13CA-8A19-C74E-217B2ABF0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20" y="4004342"/>
            <a:ext cx="4253342" cy="25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29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79" y="953012"/>
            <a:ext cx="7779024" cy="2475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A75F5-47FA-0D7F-97E2-97BB36EE5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6" y="3466351"/>
            <a:ext cx="6070122" cy="32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2701</TotalTime>
  <Words>1401</Words>
  <Application>Microsoft Office PowerPoint</Application>
  <PresentationFormat>Widescreen</PresentationFormat>
  <Paragraphs>497</Paragraphs>
  <Slides>139</Slides>
  <Notes>139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365</dc:creator>
  <cp:lastModifiedBy>Microsoft 365</cp:lastModifiedBy>
  <cp:revision>13</cp:revision>
  <cp:lastPrinted>2023-02-09T16:09:04Z</cp:lastPrinted>
  <dcterms:created xsi:type="dcterms:W3CDTF">2023-02-07T20:58:21Z</dcterms:created>
  <dcterms:modified xsi:type="dcterms:W3CDTF">2023-05-09T23:31:37Z</dcterms:modified>
</cp:coreProperties>
</file>