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472" r:id="rId9"/>
    <p:sldId id="267" r:id="rId10"/>
    <p:sldId id="268" r:id="rId11"/>
    <p:sldId id="269" r:id="rId12"/>
    <p:sldId id="270" r:id="rId13"/>
    <p:sldId id="271" r:id="rId14"/>
    <p:sldId id="272" r:id="rId15"/>
    <p:sldId id="488" r:id="rId16"/>
    <p:sldId id="487" r:id="rId17"/>
    <p:sldId id="489" r:id="rId18"/>
    <p:sldId id="486" r:id="rId19"/>
    <p:sldId id="485" r:id="rId20"/>
    <p:sldId id="484" r:id="rId21"/>
    <p:sldId id="483" r:id="rId22"/>
    <p:sldId id="481" r:id="rId23"/>
    <p:sldId id="480" r:id="rId24"/>
    <p:sldId id="479" r:id="rId25"/>
    <p:sldId id="478" r:id="rId26"/>
    <p:sldId id="477" r:id="rId27"/>
    <p:sldId id="476" r:id="rId28"/>
    <p:sldId id="475" r:id="rId29"/>
    <p:sldId id="474" r:id="rId30"/>
    <p:sldId id="275" r:id="rId31"/>
    <p:sldId id="276" r:id="rId32"/>
    <p:sldId id="277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490" r:id="rId44"/>
    <p:sldId id="296" r:id="rId45"/>
    <p:sldId id="297" r:id="rId46"/>
    <p:sldId id="491" r:id="rId47"/>
    <p:sldId id="298" r:id="rId48"/>
    <p:sldId id="494" r:id="rId49"/>
    <p:sldId id="493" r:id="rId50"/>
    <p:sldId id="299" r:id="rId51"/>
    <p:sldId id="301" r:id="rId52"/>
    <p:sldId id="495" r:id="rId53"/>
    <p:sldId id="502" r:id="rId54"/>
    <p:sldId id="303" r:id="rId55"/>
    <p:sldId id="492" r:id="rId56"/>
    <p:sldId id="496" r:id="rId57"/>
    <p:sldId id="497" r:id="rId58"/>
    <p:sldId id="503" r:id="rId59"/>
    <p:sldId id="499" r:id="rId60"/>
    <p:sldId id="500" r:id="rId61"/>
    <p:sldId id="501" r:id="rId62"/>
    <p:sldId id="320" r:id="rId63"/>
    <p:sldId id="338" r:id="rId64"/>
    <p:sldId id="339" r:id="rId65"/>
    <p:sldId id="368" r:id="rId66"/>
    <p:sldId id="375" r:id="rId67"/>
    <p:sldId id="376" r:id="rId68"/>
    <p:sldId id="377" r:id="rId69"/>
    <p:sldId id="378" r:id="rId70"/>
    <p:sldId id="379" r:id="rId71"/>
    <p:sldId id="381" r:id="rId72"/>
    <p:sldId id="382" r:id="rId73"/>
    <p:sldId id="385" r:id="rId74"/>
    <p:sldId id="386" r:id="rId75"/>
    <p:sldId id="387" r:id="rId76"/>
    <p:sldId id="388" r:id="rId77"/>
    <p:sldId id="389" r:id="rId78"/>
    <p:sldId id="504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408" r:id="rId98"/>
    <p:sldId id="409" r:id="rId99"/>
    <p:sldId id="410" r:id="rId100"/>
    <p:sldId id="505" r:id="rId101"/>
    <p:sldId id="411" r:id="rId102"/>
    <p:sldId id="412" r:id="rId103"/>
    <p:sldId id="416" r:id="rId104"/>
    <p:sldId id="421" r:id="rId105"/>
    <p:sldId id="425" r:id="rId106"/>
    <p:sldId id="426" r:id="rId107"/>
    <p:sldId id="452" r:id="rId108"/>
    <p:sldId id="460" r:id="rId109"/>
    <p:sldId id="461" r:id="rId110"/>
    <p:sldId id="462" r:id="rId111"/>
    <p:sldId id="463" r:id="rId112"/>
    <p:sldId id="469" r:id="rId1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BA437441-1479-4BC2-B59B-9426EFF6321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gm:t>
    </dgm:pt>
    <dgm:pt modelId="{2B0A336F-3E76-4C65-B19D-68189B31EE68}" type="parTrans" cxnId="{23C6E43B-B35B-4717-A2F1-7B80FD6F34C9}">
      <dgm:prSet/>
      <dgm:spPr/>
      <dgm:t>
        <a:bodyPr/>
        <a:lstStyle/>
        <a:p>
          <a:endParaRPr lang="en-US"/>
        </a:p>
      </dgm:t>
    </dgm:pt>
    <dgm:pt modelId="{6621DB2C-7402-47C4-86D7-91DF34CBFE6D}" type="sibTrans" cxnId="{23C6E43B-B35B-4717-A2F1-7B80FD6F34C9}">
      <dgm:prSet/>
      <dgm:spPr/>
      <dgm:t>
        <a:bodyPr/>
        <a:lstStyle/>
        <a:p>
          <a:endParaRPr lang="en-US"/>
        </a:p>
      </dgm:t>
    </dgm:pt>
    <dgm:pt modelId="{4000E8F0-E494-4FD0-9C06-A3FC7C9DBA2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gm:t>
    </dgm:pt>
    <dgm:pt modelId="{7625CBD9-8CFB-4E7C-BECE-7604B07ABEFD}" type="parTrans" cxnId="{E2504205-9652-4849-A8AB-A38A90EAB908}">
      <dgm:prSet/>
      <dgm:spPr/>
      <dgm:t>
        <a:bodyPr/>
        <a:lstStyle/>
        <a:p>
          <a:endParaRPr lang="en-US"/>
        </a:p>
      </dgm:t>
    </dgm:pt>
    <dgm:pt modelId="{3E2785BE-D1FB-4917-96EC-02F883422959}" type="sibTrans" cxnId="{E2504205-9652-4849-A8AB-A38A90EAB90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8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8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8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8">
        <dgm:presLayoutVars>
          <dgm:bulletEnabled val="1"/>
        </dgm:presLayoutVars>
      </dgm:prSet>
      <dgm:spPr/>
    </dgm:pt>
    <dgm:pt modelId="{987210FB-A7A9-4005-AB52-A8C5B4577DD5}" type="pres">
      <dgm:prSet presAssocID="{894B356B-CA66-4D97-8C07-C952CD9AE6A3}" presName="sibTrans" presStyleCnt="0"/>
      <dgm:spPr/>
    </dgm:pt>
    <dgm:pt modelId="{BEC32BA6-D6EA-4720-8AC9-9BF012034BA4}" type="pres">
      <dgm:prSet presAssocID="{BA437441-1479-4BC2-B59B-9426EFF63216}" presName="node" presStyleLbl="node1" presStyleIdx="6" presStyleCnt="8">
        <dgm:presLayoutVars>
          <dgm:bulletEnabled val="1"/>
        </dgm:presLayoutVars>
      </dgm:prSet>
      <dgm:spPr/>
    </dgm:pt>
    <dgm:pt modelId="{2415894E-BC0C-4917-8081-D38EAE094AE9}" type="pres">
      <dgm:prSet presAssocID="{6621DB2C-7402-47C4-86D7-91DF34CBFE6D}" presName="sibTrans" presStyleCnt="0"/>
      <dgm:spPr/>
    </dgm:pt>
    <dgm:pt modelId="{2C1FCB86-A796-4FA7-9CBA-C3468A1B6593}" type="pres">
      <dgm:prSet presAssocID="{4000E8F0-E494-4FD0-9C06-A3FC7C9DBA23}" presName="node" presStyleLbl="node1" presStyleIdx="7" presStyleCnt="8">
        <dgm:presLayoutVars>
          <dgm:bulletEnabled val="1"/>
        </dgm:presLayoutVars>
      </dgm:prSet>
      <dgm:spPr/>
    </dgm:pt>
  </dgm:ptLst>
  <dgm:cxnLst>
    <dgm:cxn modelId="{E2504205-9652-4849-A8AB-A38A90EAB908}" srcId="{6FDF8B2E-E929-4270-B0CC-68E41CAC4C84}" destId="{4000E8F0-E494-4FD0-9C06-A3FC7C9DBA23}" srcOrd="7" destOrd="0" parTransId="{7625CBD9-8CFB-4E7C-BECE-7604B07ABEFD}" sibTransId="{3E2785BE-D1FB-4917-96EC-02F883422959}"/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23C6E43B-B35B-4717-A2F1-7B80FD6F34C9}" srcId="{6FDF8B2E-E929-4270-B0CC-68E41CAC4C84}" destId="{BA437441-1479-4BC2-B59B-9426EFF63216}" srcOrd="6" destOrd="0" parTransId="{2B0A336F-3E76-4C65-B19D-68189B31EE68}" sibTransId="{6621DB2C-7402-47C4-86D7-91DF34CBFE6D}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5EC0A38A-5293-4CA2-8022-A80CEF13E305}" type="presOf" srcId="{BA437441-1479-4BC2-B59B-9426EFF63216}" destId="{BEC32BA6-D6EA-4720-8AC9-9BF012034BA4}" srcOrd="0" destOrd="0" presId="urn:microsoft.com/office/officeart/2005/8/layout/default"/>
    <dgm:cxn modelId="{A9071797-7A56-4521-976A-2BBC45E792FA}" type="presOf" srcId="{4000E8F0-E494-4FD0-9C06-A3FC7C9DBA23}" destId="{2C1FCB86-A796-4FA7-9CBA-C3468A1B6593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  <dgm:cxn modelId="{BF7B8E97-ECEC-4541-BD72-F63E9A32382C}" type="presParOf" srcId="{7A69A111-2682-48A2-8235-CF03D8ED6A6D}" destId="{987210FB-A7A9-4005-AB52-A8C5B4577DD5}" srcOrd="11" destOrd="0" presId="urn:microsoft.com/office/officeart/2005/8/layout/default"/>
    <dgm:cxn modelId="{6E1B0009-8F30-46DC-A431-4D1B8B5D91AC}" type="presParOf" srcId="{7A69A111-2682-48A2-8235-CF03D8ED6A6D}" destId="{BEC32BA6-D6EA-4720-8AC9-9BF012034BA4}" srcOrd="12" destOrd="0" presId="urn:microsoft.com/office/officeart/2005/8/layout/default"/>
    <dgm:cxn modelId="{6837E165-DDC9-4512-8EB5-42A99C3223B0}" type="presParOf" srcId="{7A69A111-2682-48A2-8235-CF03D8ED6A6D}" destId="{2415894E-BC0C-4917-8081-D38EAE094AE9}" srcOrd="13" destOrd="0" presId="urn:microsoft.com/office/officeart/2005/8/layout/default"/>
    <dgm:cxn modelId="{03D63B1E-ED10-4843-A7AD-E09107F0C65C}" type="presParOf" srcId="{7A69A111-2682-48A2-8235-CF03D8ED6A6D}" destId="{2C1FCB86-A796-4FA7-9CBA-C3468A1B659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818224" y="1337"/>
          <a:ext cx="2254785" cy="135287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818224" y="1337"/>
        <a:ext cx="2254785" cy="1352871"/>
      </dsp:txXfrm>
    </dsp:sp>
    <dsp:sp modelId="{2B5646AB-B4A8-4F34-B229-6400888E3642}">
      <dsp:nvSpPr>
        <dsp:cNvPr id="0" name=""/>
        <dsp:cNvSpPr/>
      </dsp:nvSpPr>
      <dsp:spPr>
        <a:xfrm>
          <a:off x="3298488" y="133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298488" y="1337"/>
        <a:ext cx="2254785" cy="1352871"/>
      </dsp:txXfrm>
    </dsp:sp>
    <dsp:sp modelId="{D42F83F3-27F9-4BC6-A691-5797E8DBA63C}">
      <dsp:nvSpPr>
        <dsp:cNvPr id="0" name=""/>
        <dsp:cNvSpPr/>
      </dsp:nvSpPr>
      <dsp:spPr>
        <a:xfrm>
          <a:off x="5778753" y="133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5778753" y="1337"/>
        <a:ext cx="2254785" cy="1352871"/>
      </dsp:txXfrm>
    </dsp:sp>
    <dsp:sp modelId="{F5AC7BD5-C7A5-4C84-A882-D8A9F3CB16F9}">
      <dsp:nvSpPr>
        <dsp:cNvPr id="0" name=""/>
        <dsp:cNvSpPr/>
      </dsp:nvSpPr>
      <dsp:spPr>
        <a:xfrm>
          <a:off x="8259017" y="133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8259017" y="1337"/>
        <a:ext cx="2254785" cy="1352871"/>
      </dsp:txXfrm>
    </dsp:sp>
    <dsp:sp modelId="{251C6A21-8216-46B9-88D3-F1AAA82E3698}">
      <dsp:nvSpPr>
        <dsp:cNvPr id="0" name=""/>
        <dsp:cNvSpPr/>
      </dsp:nvSpPr>
      <dsp:spPr>
        <a:xfrm>
          <a:off x="818224" y="1579687"/>
          <a:ext cx="2254785" cy="135287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818224" y="1579687"/>
        <a:ext cx="2254785" cy="1352871"/>
      </dsp:txXfrm>
    </dsp:sp>
    <dsp:sp modelId="{FBAC358F-8A63-4565-A24E-8A87DB471C50}">
      <dsp:nvSpPr>
        <dsp:cNvPr id="0" name=""/>
        <dsp:cNvSpPr/>
      </dsp:nvSpPr>
      <dsp:spPr>
        <a:xfrm>
          <a:off x="3298488" y="157968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3298488" y="1579687"/>
        <a:ext cx="2254785" cy="1352871"/>
      </dsp:txXfrm>
    </dsp:sp>
    <dsp:sp modelId="{BEC32BA6-D6EA-4720-8AC9-9BF012034BA4}">
      <dsp:nvSpPr>
        <dsp:cNvPr id="0" name=""/>
        <dsp:cNvSpPr/>
      </dsp:nvSpPr>
      <dsp:spPr>
        <a:xfrm>
          <a:off x="5778753" y="157968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sp:txBody>
      <dsp:txXfrm>
        <a:off x="5778753" y="1579687"/>
        <a:ext cx="2254785" cy="1352871"/>
      </dsp:txXfrm>
    </dsp:sp>
    <dsp:sp modelId="{2C1FCB86-A796-4FA7-9CBA-C3468A1B6593}">
      <dsp:nvSpPr>
        <dsp:cNvPr id="0" name=""/>
        <dsp:cNvSpPr/>
      </dsp:nvSpPr>
      <dsp:spPr>
        <a:xfrm>
          <a:off x="8259017" y="157968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sp:txBody>
      <dsp:txXfrm>
        <a:off x="8259017" y="1579687"/>
        <a:ext cx="2254785" cy="1352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34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648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55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40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32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0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6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2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95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06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1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8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4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4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9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93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4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4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6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75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2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25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4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68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3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16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704428" y="4066539"/>
            <a:ext cx="2392001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Pack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102003" y="5229111"/>
            <a:ext cx="5981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24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Hour Course – ½ 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E95A1-B453-6DD9-62E9-5221AB01F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65" y="1022615"/>
            <a:ext cx="10969211" cy="21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75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4A033-AD19-B01E-DFC8-5B5DC44E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895261"/>
            <a:ext cx="6925642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34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108" y="335845"/>
            <a:ext cx="6109365" cy="61863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Inspecting the Line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an Automated Cell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Stopping a Cycle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Stop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21191" y="889843"/>
            <a:ext cx="7943200" cy="507831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Opening and Closing an Entrance Gate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45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70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761864" y="2397948"/>
            <a:ext cx="4661854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Hands On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5388878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686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37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964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5836" y="2151727"/>
            <a:ext cx="72539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Station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799771" y="2151727"/>
            <a:ext cx="1058603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179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43888" y="2151727"/>
            <a:ext cx="118978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346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2028616"/>
            <a:ext cx="7534435" cy="280076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93676"/>
              </p:ext>
            </p:extLst>
          </p:nvPr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CD44-C04F-5F6D-1DCD-EA317AA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6" y="1473544"/>
            <a:ext cx="9987643" cy="50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6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EP040, EP060, EP080 and EP090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0B34E-6574-C1EA-5CCD-9FAAA84D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093" y="1492660"/>
            <a:ext cx="9399813" cy="50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EP100 and EP125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E96D6-1A77-CB54-D3B1-3BF9D04E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40" y="1492660"/>
            <a:ext cx="9334500" cy="50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EP160, EP180, EP200 and EP220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52620-1F4F-4293-86F9-286815300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25" y="1440428"/>
            <a:ext cx="9693729" cy="51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4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EP230 and EP235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D346E-D1AD-3ADB-FCDC-A97962CD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25" y="1587419"/>
            <a:ext cx="9236529" cy="49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EP240, EP260 and EP270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C690F-6376-7D4D-3FD4-5B9ABDA80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8" y="1538177"/>
            <a:ext cx="9187543" cy="50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4" y="2443523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0381" y="292331"/>
            <a:ext cx="6844823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EP300, EP320 and EP325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03D2D-1955-7729-4F79-63C40EF0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90" y="1492660"/>
            <a:ext cx="9220200" cy="49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9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C07B-6D70-DD33-A049-915030AA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11" y="1653345"/>
            <a:ext cx="9595757" cy="48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4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EP380, EP400 and EP420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0F5B6-07AC-7D3C-B8E5-9745A8F4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1" y="1460003"/>
            <a:ext cx="953044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EP480 and EP485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20C62-25BF-3A30-4D34-07544995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71" y="1653345"/>
            <a:ext cx="9203871" cy="48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EP500, EP520, EP540 and EP560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29687-639E-6F86-0A2E-844FA0A0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11" y="1492660"/>
            <a:ext cx="9367157" cy="49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EP600 and EP610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90BC-A11C-66AE-879B-0654DCF50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61" y="1588031"/>
            <a:ext cx="9710057" cy="48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5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49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EP620, EP630, EP640 and EP650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63201-BF22-07CB-9C7C-16CE8DD8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1653345"/>
            <a:ext cx="9252857" cy="48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1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 and EP700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F4319-28B3-F8E7-7E96-105460DA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1" y="1478534"/>
            <a:ext cx="9595757" cy="5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EP905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B554B-ED16-F990-53BB-E05E39CB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57" y="1492660"/>
            <a:ext cx="9612086" cy="50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</p:spTree>
    <p:extLst>
      <p:ext uri="{BB962C8B-B14F-4D97-AF65-F5344CB8AC3E}">
        <p14:creationId xmlns:p14="http://schemas.microsoft.com/office/powerpoint/2010/main" val="99597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942438" y="2767280"/>
            <a:ext cx="10300705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Test and Review</a:t>
            </a:r>
          </a:p>
        </p:txBody>
      </p:sp>
    </p:spTree>
    <p:extLst>
      <p:ext uri="{BB962C8B-B14F-4D97-AF65-F5344CB8AC3E}">
        <p14:creationId xmlns:p14="http://schemas.microsoft.com/office/powerpoint/2010/main" val="2458256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76425-A297-8443-799E-92D2B7F9E6DF}"/>
              </a:ext>
            </a:extLst>
          </p:cNvPr>
          <p:cNvSpPr/>
          <p:nvPr/>
        </p:nvSpPr>
        <p:spPr>
          <a:xfrm>
            <a:off x="3689367" y="1294763"/>
            <a:ext cx="4765522" cy="4324634"/>
          </a:xfrm>
          <a:custGeom>
            <a:avLst/>
            <a:gdLst>
              <a:gd name="connsiteX0" fmla="*/ 4260046 w 4765522"/>
              <a:gd name="connsiteY0" fmla="*/ 3590569 h 4324634"/>
              <a:gd name="connsiteX1" fmla="*/ 4468414 w 4765522"/>
              <a:gd name="connsiteY1" fmla="*/ 3622021 h 4324634"/>
              <a:gd name="connsiteX2" fmla="*/ 4714975 w 4765522"/>
              <a:gd name="connsiteY2" fmla="*/ 3743335 h 4324634"/>
              <a:gd name="connsiteX3" fmla="*/ 4765522 w 4765522"/>
              <a:gd name="connsiteY3" fmla="*/ 3844992 h 4324634"/>
              <a:gd name="connsiteX4" fmla="*/ 4765522 w 4765522"/>
              <a:gd name="connsiteY4" fmla="*/ 4099977 h 4324634"/>
              <a:gd name="connsiteX5" fmla="*/ 3754569 w 4765522"/>
              <a:gd name="connsiteY5" fmla="*/ 4099977 h 4324634"/>
              <a:gd name="connsiteX6" fmla="*/ 3754569 w 4765522"/>
              <a:gd name="connsiteY6" fmla="*/ 3844992 h 4324634"/>
              <a:gd name="connsiteX7" fmla="*/ 3805117 w 4765522"/>
              <a:gd name="connsiteY7" fmla="*/ 3743335 h 4324634"/>
              <a:gd name="connsiteX8" fmla="*/ 4051677 w 4765522"/>
              <a:gd name="connsiteY8" fmla="*/ 3622021 h 4324634"/>
              <a:gd name="connsiteX9" fmla="*/ 4260046 w 4765522"/>
              <a:gd name="connsiteY9" fmla="*/ 3590569 h 4324634"/>
              <a:gd name="connsiteX10" fmla="*/ 3136764 w 4765522"/>
              <a:gd name="connsiteY10" fmla="*/ 3590569 h 4324634"/>
              <a:gd name="connsiteX11" fmla="*/ 3345132 w 4765522"/>
              <a:gd name="connsiteY11" fmla="*/ 3622021 h 4324634"/>
              <a:gd name="connsiteX12" fmla="*/ 3591693 w 4765522"/>
              <a:gd name="connsiteY12" fmla="*/ 3743335 h 4324634"/>
              <a:gd name="connsiteX13" fmla="*/ 3642240 w 4765522"/>
              <a:gd name="connsiteY13" fmla="*/ 3844992 h 4324634"/>
              <a:gd name="connsiteX14" fmla="*/ 3642240 w 4765522"/>
              <a:gd name="connsiteY14" fmla="*/ 4099977 h 4324634"/>
              <a:gd name="connsiteX15" fmla="*/ 2631287 w 4765522"/>
              <a:gd name="connsiteY15" fmla="*/ 4099977 h 4324634"/>
              <a:gd name="connsiteX16" fmla="*/ 2631287 w 4765522"/>
              <a:gd name="connsiteY16" fmla="*/ 3844992 h 4324634"/>
              <a:gd name="connsiteX17" fmla="*/ 2681835 w 4765522"/>
              <a:gd name="connsiteY17" fmla="*/ 3743335 h 4324634"/>
              <a:gd name="connsiteX18" fmla="*/ 2928395 w 4765522"/>
              <a:gd name="connsiteY18" fmla="*/ 3622021 h 4324634"/>
              <a:gd name="connsiteX19" fmla="*/ 3136764 w 4765522"/>
              <a:gd name="connsiteY19" fmla="*/ 3590569 h 4324634"/>
              <a:gd name="connsiteX20" fmla="*/ 2013483 w 4765522"/>
              <a:gd name="connsiteY20" fmla="*/ 3590569 h 4324634"/>
              <a:gd name="connsiteX21" fmla="*/ 2221851 w 4765522"/>
              <a:gd name="connsiteY21" fmla="*/ 3622021 h 4324634"/>
              <a:gd name="connsiteX22" fmla="*/ 2468412 w 4765522"/>
              <a:gd name="connsiteY22" fmla="*/ 3743335 h 4324634"/>
              <a:gd name="connsiteX23" fmla="*/ 2518959 w 4765522"/>
              <a:gd name="connsiteY23" fmla="*/ 3844992 h 4324634"/>
              <a:gd name="connsiteX24" fmla="*/ 2518959 w 4765522"/>
              <a:gd name="connsiteY24" fmla="*/ 4099977 h 4324634"/>
              <a:gd name="connsiteX25" fmla="*/ 1508006 w 4765522"/>
              <a:gd name="connsiteY25" fmla="*/ 4099977 h 4324634"/>
              <a:gd name="connsiteX26" fmla="*/ 1508006 w 4765522"/>
              <a:gd name="connsiteY26" fmla="*/ 3844992 h 4324634"/>
              <a:gd name="connsiteX27" fmla="*/ 1558554 w 4765522"/>
              <a:gd name="connsiteY27" fmla="*/ 3743335 h 4324634"/>
              <a:gd name="connsiteX28" fmla="*/ 1805114 w 4765522"/>
              <a:gd name="connsiteY28" fmla="*/ 3622021 h 4324634"/>
              <a:gd name="connsiteX29" fmla="*/ 2013483 w 4765522"/>
              <a:gd name="connsiteY29" fmla="*/ 3590569 h 4324634"/>
              <a:gd name="connsiteX30" fmla="*/ 4256114 w 4765522"/>
              <a:gd name="connsiteY30" fmla="*/ 3010395 h 4324634"/>
              <a:gd name="connsiteX31" fmla="*/ 4511099 w 4765522"/>
              <a:gd name="connsiteY31" fmla="*/ 3265380 h 4324634"/>
              <a:gd name="connsiteX32" fmla="*/ 4256114 w 4765522"/>
              <a:gd name="connsiteY32" fmla="*/ 3520365 h 4324634"/>
              <a:gd name="connsiteX33" fmla="*/ 4001129 w 4765522"/>
              <a:gd name="connsiteY33" fmla="*/ 3265380 h 4324634"/>
              <a:gd name="connsiteX34" fmla="*/ 4256114 w 4765522"/>
              <a:gd name="connsiteY34" fmla="*/ 3010395 h 4324634"/>
              <a:gd name="connsiteX35" fmla="*/ 3132833 w 4765522"/>
              <a:gd name="connsiteY35" fmla="*/ 3010395 h 4324634"/>
              <a:gd name="connsiteX36" fmla="*/ 3387818 w 4765522"/>
              <a:gd name="connsiteY36" fmla="*/ 3265380 h 4324634"/>
              <a:gd name="connsiteX37" fmla="*/ 3132833 w 4765522"/>
              <a:gd name="connsiteY37" fmla="*/ 3520365 h 4324634"/>
              <a:gd name="connsiteX38" fmla="*/ 2877848 w 4765522"/>
              <a:gd name="connsiteY38" fmla="*/ 3265380 h 4324634"/>
              <a:gd name="connsiteX39" fmla="*/ 3132833 w 4765522"/>
              <a:gd name="connsiteY39" fmla="*/ 3010395 h 4324634"/>
              <a:gd name="connsiteX40" fmla="*/ 2017414 w 4765522"/>
              <a:gd name="connsiteY40" fmla="*/ 3010395 h 4324634"/>
              <a:gd name="connsiteX41" fmla="*/ 2272399 w 4765522"/>
              <a:gd name="connsiteY41" fmla="*/ 3265380 h 4324634"/>
              <a:gd name="connsiteX42" fmla="*/ 2017414 w 4765522"/>
              <a:gd name="connsiteY42" fmla="*/ 3520365 h 4324634"/>
              <a:gd name="connsiteX43" fmla="*/ 1762429 w 4765522"/>
              <a:gd name="connsiteY43" fmla="*/ 3265380 h 4324634"/>
              <a:gd name="connsiteX44" fmla="*/ 2017414 w 4765522"/>
              <a:gd name="connsiteY44" fmla="*/ 3010395 h 4324634"/>
              <a:gd name="connsiteX45" fmla="*/ 2825053 w 4765522"/>
              <a:gd name="connsiteY45" fmla="*/ 754586 h 4324634"/>
              <a:gd name="connsiteX46" fmla="*/ 2884587 w 4765522"/>
              <a:gd name="connsiteY46" fmla="*/ 778996 h 4324634"/>
              <a:gd name="connsiteX47" fmla="*/ 2884025 w 4765522"/>
              <a:gd name="connsiteY47" fmla="*/ 898626 h 4324634"/>
              <a:gd name="connsiteX48" fmla="*/ 2153892 w 4765522"/>
              <a:gd name="connsiteY48" fmla="*/ 1628759 h 4324634"/>
              <a:gd name="connsiteX49" fmla="*/ 2130865 w 4765522"/>
              <a:gd name="connsiteY49" fmla="*/ 1745018 h 4324634"/>
              <a:gd name="connsiteX50" fmla="*/ 1788264 w 4765522"/>
              <a:gd name="connsiteY50" fmla="*/ 2306659 h 4324634"/>
              <a:gd name="connsiteX51" fmla="*/ 1653470 w 4765522"/>
              <a:gd name="connsiteY51" fmla="*/ 2367878 h 4324634"/>
              <a:gd name="connsiteX52" fmla="*/ 1428814 w 4765522"/>
              <a:gd name="connsiteY52" fmla="*/ 2288687 h 4324634"/>
              <a:gd name="connsiteX53" fmla="*/ 1395677 w 4765522"/>
              <a:gd name="connsiteY53" fmla="*/ 2246564 h 4324634"/>
              <a:gd name="connsiteX54" fmla="*/ 1333897 w 4765522"/>
              <a:gd name="connsiteY54" fmla="*/ 1982592 h 4324634"/>
              <a:gd name="connsiteX55" fmla="*/ 1333897 w 4765522"/>
              <a:gd name="connsiteY55" fmla="*/ 4324634 h 4324634"/>
              <a:gd name="connsiteX56" fmla="*/ 1002529 w 4765522"/>
              <a:gd name="connsiteY56" fmla="*/ 4324634 h 4324634"/>
              <a:gd name="connsiteX57" fmla="*/ 1002529 w 4765522"/>
              <a:gd name="connsiteY57" fmla="*/ 2824492 h 4324634"/>
              <a:gd name="connsiteX58" fmla="*/ 834037 w 4765522"/>
              <a:gd name="connsiteY58" fmla="*/ 2824492 h 4324634"/>
              <a:gd name="connsiteX59" fmla="*/ 834037 w 4765522"/>
              <a:gd name="connsiteY59" fmla="*/ 4324634 h 4324634"/>
              <a:gd name="connsiteX60" fmla="*/ 502107 w 4765522"/>
              <a:gd name="connsiteY60" fmla="*/ 4324634 h 4324634"/>
              <a:gd name="connsiteX61" fmla="*/ 502107 w 4765522"/>
              <a:gd name="connsiteY61" fmla="*/ 1993264 h 4324634"/>
              <a:gd name="connsiteX62" fmla="*/ 326875 w 4765522"/>
              <a:gd name="connsiteY62" fmla="*/ 2718342 h 4324634"/>
              <a:gd name="connsiteX63" fmla="*/ 168492 w 4765522"/>
              <a:gd name="connsiteY63" fmla="*/ 2843026 h 4324634"/>
              <a:gd name="connsiteX64" fmla="*/ 0 w 4765522"/>
              <a:gd name="connsiteY64" fmla="*/ 2674534 h 4324634"/>
              <a:gd name="connsiteX65" fmla="*/ 242067 w 4765522"/>
              <a:gd name="connsiteY65" fmla="*/ 1641115 h 4324634"/>
              <a:gd name="connsiteX66" fmla="*/ 292053 w 4765522"/>
              <a:gd name="connsiteY66" fmla="*/ 1549006 h 4324634"/>
              <a:gd name="connsiteX67" fmla="*/ 641955 w 4765522"/>
              <a:gd name="connsiteY67" fmla="*/ 1365911 h 4324634"/>
              <a:gd name="connsiteX68" fmla="*/ 917159 w 4765522"/>
              <a:gd name="connsiteY68" fmla="*/ 1324350 h 4324634"/>
              <a:gd name="connsiteX69" fmla="*/ 1191802 w 4765522"/>
              <a:gd name="connsiteY69" fmla="*/ 1357486 h 4324634"/>
              <a:gd name="connsiteX70" fmla="*/ 1542266 w 4765522"/>
              <a:gd name="connsiteY70" fmla="*/ 1540581 h 4324634"/>
              <a:gd name="connsiteX71" fmla="*/ 1592252 w 4765522"/>
              <a:gd name="connsiteY71" fmla="*/ 1632690 h 4324634"/>
              <a:gd name="connsiteX72" fmla="*/ 1655155 w 4765522"/>
              <a:gd name="connsiteY72" fmla="*/ 1900593 h 4324634"/>
              <a:gd name="connsiteX73" fmla="*/ 1876442 w 4765522"/>
              <a:gd name="connsiteY73" fmla="*/ 1546197 h 4324634"/>
              <a:gd name="connsiteX74" fmla="*/ 2039879 w 4765522"/>
              <a:gd name="connsiteY74" fmla="*/ 1504636 h 4324634"/>
              <a:gd name="connsiteX75" fmla="*/ 2765519 w 4765522"/>
              <a:gd name="connsiteY75" fmla="*/ 778996 h 4324634"/>
              <a:gd name="connsiteX76" fmla="*/ 2825053 w 4765522"/>
              <a:gd name="connsiteY76" fmla="*/ 754586 h 4324634"/>
              <a:gd name="connsiteX77" fmla="*/ 917160 w 4765522"/>
              <a:gd name="connsiteY77" fmla="*/ 573997 h 4324634"/>
              <a:gd name="connsiteX78" fmla="*/ 1250774 w 4765522"/>
              <a:gd name="connsiteY78" fmla="*/ 907612 h 4324634"/>
              <a:gd name="connsiteX79" fmla="*/ 917160 w 4765522"/>
              <a:gd name="connsiteY79" fmla="*/ 1241226 h 4324634"/>
              <a:gd name="connsiteX80" fmla="*/ 583545 w 4765522"/>
              <a:gd name="connsiteY80" fmla="*/ 907611 h 4324634"/>
              <a:gd name="connsiteX81" fmla="*/ 917160 w 4765522"/>
              <a:gd name="connsiteY81" fmla="*/ 573997 h 4324634"/>
              <a:gd name="connsiteX82" fmla="*/ 1283349 w 4765522"/>
              <a:gd name="connsiteY82" fmla="*/ 0 h 4324634"/>
              <a:gd name="connsiteX83" fmla="*/ 4035389 w 4765522"/>
              <a:gd name="connsiteY83" fmla="*/ 0 h 4324634"/>
              <a:gd name="connsiteX84" fmla="*/ 4260045 w 4765522"/>
              <a:gd name="connsiteY84" fmla="*/ 224656 h 4324634"/>
              <a:gd name="connsiteX85" fmla="*/ 4260045 w 4765522"/>
              <a:gd name="connsiteY85" fmla="*/ 2078071 h 4324634"/>
              <a:gd name="connsiteX86" fmla="*/ 4035389 w 4765522"/>
              <a:gd name="connsiteY86" fmla="*/ 2302727 h 4324634"/>
              <a:gd name="connsiteX87" fmla="*/ 1981469 w 4765522"/>
              <a:gd name="connsiteY87" fmla="*/ 2302727 h 4324634"/>
              <a:gd name="connsiteX88" fmla="*/ 2118509 w 4765522"/>
              <a:gd name="connsiteY88" fmla="*/ 2078071 h 4324634"/>
              <a:gd name="connsiteX89" fmla="*/ 4035389 w 4765522"/>
              <a:gd name="connsiteY89" fmla="*/ 2078071 h 4324634"/>
              <a:gd name="connsiteX90" fmla="*/ 4035389 w 4765522"/>
              <a:gd name="connsiteY90" fmla="*/ 224656 h 4324634"/>
              <a:gd name="connsiteX91" fmla="*/ 1283349 w 4765522"/>
              <a:gd name="connsiteY91" fmla="*/ 224656 h 4324634"/>
              <a:gd name="connsiteX92" fmla="*/ 1283349 w 4765522"/>
              <a:gd name="connsiteY92" fmla="*/ 561641 h 4324634"/>
              <a:gd name="connsiteX93" fmla="*/ 1058693 w 4765522"/>
              <a:gd name="connsiteY93" fmla="*/ 426847 h 4324634"/>
              <a:gd name="connsiteX94" fmla="*/ 1058693 w 4765522"/>
              <a:gd name="connsiteY94" fmla="*/ 224656 h 4324634"/>
              <a:gd name="connsiteX95" fmla="*/ 1283349 w 4765522"/>
              <a:gd name="connsiteY95" fmla="*/ 0 h 43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765522" h="4324634">
                <a:moveTo>
                  <a:pt x="4260046" y="3590569"/>
                </a:moveTo>
                <a:cubicBezTo>
                  <a:pt x="4330672" y="3590692"/>
                  <a:pt x="4400894" y="3601296"/>
                  <a:pt x="4468414" y="3622021"/>
                </a:cubicBezTo>
                <a:cubicBezTo>
                  <a:pt x="4557867" y="3645610"/>
                  <a:pt x="4641703" y="3686857"/>
                  <a:pt x="4714975" y="3743335"/>
                </a:cubicBezTo>
                <a:cubicBezTo>
                  <a:pt x="4746157" y="3767974"/>
                  <a:pt x="4764691" y="3805262"/>
                  <a:pt x="4765522" y="3844992"/>
                </a:cubicBezTo>
                <a:lnTo>
                  <a:pt x="4765522" y="4099977"/>
                </a:lnTo>
                <a:lnTo>
                  <a:pt x="3754569" y="4099977"/>
                </a:lnTo>
                <a:lnTo>
                  <a:pt x="3754569" y="3844992"/>
                </a:lnTo>
                <a:cubicBezTo>
                  <a:pt x="3755400" y="3805262"/>
                  <a:pt x="3773935" y="3767974"/>
                  <a:pt x="3805117" y="3743335"/>
                </a:cubicBezTo>
                <a:cubicBezTo>
                  <a:pt x="3879843" y="3689232"/>
                  <a:pt x="3963218" y="3648210"/>
                  <a:pt x="4051677" y="3622021"/>
                </a:cubicBezTo>
                <a:cubicBezTo>
                  <a:pt x="4119405" y="3602234"/>
                  <a:pt x="4189492" y="3591659"/>
                  <a:pt x="4260046" y="3590569"/>
                </a:cubicBezTo>
                <a:close/>
                <a:moveTo>
                  <a:pt x="3136764" y="3590569"/>
                </a:moveTo>
                <a:cubicBezTo>
                  <a:pt x="3207390" y="3590692"/>
                  <a:pt x="3277612" y="3601296"/>
                  <a:pt x="3345132" y="3622021"/>
                </a:cubicBezTo>
                <a:cubicBezTo>
                  <a:pt x="3434585" y="3645610"/>
                  <a:pt x="3518421" y="3686857"/>
                  <a:pt x="3591693" y="3743335"/>
                </a:cubicBezTo>
                <a:cubicBezTo>
                  <a:pt x="3622875" y="3767974"/>
                  <a:pt x="3641409" y="3805262"/>
                  <a:pt x="3642240" y="3844992"/>
                </a:cubicBezTo>
                <a:lnTo>
                  <a:pt x="3642240" y="4099977"/>
                </a:lnTo>
                <a:lnTo>
                  <a:pt x="2631287" y="4099977"/>
                </a:lnTo>
                <a:lnTo>
                  <a:pt x="2631287" y="3844992"/>
                </a:lnTo>
                <a:cubicBezTo>
                  <a:pt x="2632118" y="3805262"/>
                  <a:pt x="2650652" y="3767974"/>
                  <a:pt x="2681835" y="3743335"/>
                </a:cubicBezTo>
                <a:cubicBezTo>
                  <a:pt x="2756561" y="3689232"/>
                  <a:pt x="2839937" y="3648210"/>
                  <a:pt x="2928395" y="3622021"/>
                </a:cubicBezTo>
                <a:cubicBezTo>
                  <a:pt x="2996123" y="3602234"/>
                  <a:pt x="3066210" y="3591659"/>
                  <a:pt x="3136764" y="3590569"/>
                </a:cubicBezTo>
                <a:close/>
                <a:moveTo>
                  <a:pt x="2013483" y="3590569"/>
                </a:moveTo>
                <a:cubicBezTo>
                  <a:pt x="2084109" y="3590692"/>
                  <a:pt x="2154331" y="3601296"/>
                  <a:pt x="2221851" y="3622021"/>
                </a:cubicBezTo>
                <a:cubicBezTo>
                  <a:pt x="2311304" y="3645610"/>
                  <a:pt x="2395140" y="3686857"/>
                  <a:pt x="2468412" y="3743335"/>
                </a:cubicBezTo>
                <a:cubicBezTo>
                  <a:pt x="2499594" y="3767974"/>
                  <a:pt x="2518128" y="3805262"/>
                  <a:pt x="2518959" y="3844992"/>
                </a:cubicBezTo>
                <a:lnTo>
                  <a:pt x="2518959" y="4099977"/>
                </a:lnTo>
                <a:lnTo>
                  <a:pt x="1508006" y="4099977"/>
                </a:lnTo>
                <a:lnTo>
                  <a:pt x="1508006" y="3844992"/>
                </a:lnTo>
                <a:cubicBezTo>
                  <a:pt x="1508837" y="3805262"/>
                  <a:pt x="1527371" y="3767974"/>
                  <a:pt x="1558554" y="3743335"/>
                </a:cubicBezTo>
                <a:cubicBezTo>
                  <a:pt x="1633280" y="3689232"/>
                  <a:pt x="1716656" y="3648210"/>
                  <a:pt x="1805114" y="3622021"/>
                </a:cubicBezTo>
                <a:cubicBezTo>
                  <a:pt x="1872842" y="3602234"/>
                  <a:pt x="1942929" y="3591659"/>
                  <a:pt x="2013483" y="3590569"/>
                </a:cubicBezTo>
                <a:close/>
                <a:moveTo>
                  <a:pt x="4256114" y="3010395"/>
                </a:moveTo>
                <a:cubicBezTo>
                  <a:pt x="4396938" y="3010395"/>
                  <a:pt x="4511099" y="3124556"/>
                  <a:pt x="4511099" y="3265380"/>
                </a:cubicBezTo>
                <a:cubicBezTo>
                  <a:pt x="4511099" y="3406204"/>
                  <a:pt x="4396938" y="3520365"/>
                  <a:pt x="4256114" y="3520365"/>
                </a:cubicBezTo>
                <a:cubicBezTo>
                  <a:pt x="4115290" y="3520365"/>
                  <a:pt x="4001129" y="3406204"/>
                  <a:pt x="4001129" y="3265380"/>
                </a:cubicBezTo>
                <a:cubicBezTo>
                  <a:pt x="4001129" y="3124556"/>
                  <a:pt x="4115290" y="3010395"/>
                  <a:pt x="4256114" y="3010395"/>
                </a:cubicBezTo>
                <a:close/>
                <a:moveTo>
                  <a:pt x="3132833" y="3010395"/>
                </a:moveTo>
                <a:cubicBezTo>
                  <a:pt x="3273657" y="3010395"/>
                  <a:pt x="3387818" y="3124556"/>
                  <a:pt x="3387818" y="3265380"/>
                </a:cubicBezTo>
                <a:cubicBezTo>
                  <a:pt x="3387818" y="3406204"/>
                  <a:pt x="3273657" y="3520365"/>
                  <a:pt x="3132833" y="3520365"/>
                </a:cubicBezTo>
                <a:cubicBezTo>
                  <a:pt x="2992009" y="3520365"/>
                  <a:pt x="2877848" y="3406204"/>
                  <a:pt x="2877848" y="3265380"/>
                </a:cubicBezTo>
                <a:cubicBezTo>
                  <a:pt x="2877848" y="3124556"/>
                  <a:pt x="2992009" y="3010395"/>
                  <a:pt x="3132833" y="3010395"/>
                </a:cubicBezTo>
                <a:close/>
                <a:moveTo>
                  <a:pt x="2017414" y="3010395"/>
                </a:moveTo>
                <a:cubicBezTo>
                  <a:pt x="2158238" y="3010395"/>
                  <a:pt x="2272399" y="3124556"/>
                  <a:pt x="2272399" y="3265380"/>
                </a:cubicBezTo>
                <a:cubicBezTo>
                  <a:pt x="2272399" y="3406204"/>
                  <a:pt x="2158238" y="3520365"/>
                  <a:pt x="2017414" y="3520365"/>
                </a:cubicBezTo>
                <a:cubicBezTo>
                  <a:pt x="1876590" y="3520365"/>
                  <a:pt x="1762429" y="3406204"/>
                  <a:pt x="1762429" y="3265380"/>
                </a:cubicBezTo>
                <a:cubicBezTo>
                  <a:pt x="1762429" y="3124556"/>
                  <a:pt x="1876590" y="3010395"/>
                  <a:pt x="2017414" y="3010395"/>
                </a:cubicBezTo>
                <a:close/>
                <a:moveTo>
                  <a:pt x="2825053" y="754586"/>
                </a:moveTo>
                <a:cubicBezTo>
                  <a:pt x="2846566" y="754586"/>
                  <a:pt x="2868078" y="762723"/>
                  <a:pt x="2884587" y="778996"/>
                </a:cubicBezTo>
                <a:cubicBezTo>
                  <a:pt x="2917347" y="812234"/>
                  <a:pt x="2917095" y="865697"/>
                  <a:pt x="2884025" y="898626"/>
                </a:cubicBezTo>
                <a:lnTo>
                  <a:pt x="2153892" y="1628759"/>
                </a:lnTo>
                <a:cubicBezTo>
                  <a:pt x="2160980" y="1669028"/>
                  <a:pt x="2152763" y="1710489"/>
                  <a:pt x="2130865" y="1745018"/>
                </a:cubicBezTo>
                <a:lnTo>
                  <a:pt x="1788264" y="2306659"/>
                </a:lnTo>
                <a:cubicBezTo>
                  <a:pt x="1758980" y="2351444"/>
                  <a:pt x="1706467" y="2375297"/>
                  <a:pt x="1653470" y="2367878"/>
                </a:cubicBezTo>
                <a:cubicBezTo>
                  <a:pt x="1572077" y="2365991"/>
                  <a:pt x="1493397" y="2338257"/>
                  <a:pt x="1428814" y="2288687"/>
                </a:cubicBezTo>
                <a:cubicBezTo>
                  <a:pt x="1412088" y="2280228"/>
                  <a:pt x="1399963" y="2264811"/>
                  <a:pt x="1395677" y="2246564"/>
                </a:cubicBezTo>
                <a:lnTo>
                  <a:pt x="1333897" y="1982592"/>
                </a:lnTo>
                <a:lnTo>
                  <a:pt x="1333897" y="4324634"/>
                </a:lnTo>
                <a:lnTo>
                  <a:pt x="1002529" y="4324634"/>
                </a:lnTo>
                <a:lnTo>
                  <a:pt x="1002529" y="2824492"/>
                </a:lnTo>
                <a:lnTo>
                  <a:pt x="834037" y="2824492"/>
                </a:lnTo>
                <a:lnTo>
                  <a:pt x="834037" y="4324634"/>
                </a:lnTo>
                <a:lnTo>
                  <a:pt x="502107" y="4324634"/>
                </a:lnTo>
                <a:lnTo>
                  <a:pt x="502107" y="1993264"/>
                </a:lnTo>
                <a:lnTo>
                  <a:pt x="326875" y="2718342"/>
                </a:lnTo>
                <a:cubicBezTo>
                  <a:pt x="307504" y="2790383"/>
                  <a:pt x="243067" y="2841111"/>
                  <a:pt x="168492" y="2843026"/>
                </a:cubicBezTo>
                <a:cubicBezTo>
                  <a:pt x="75437" y="2843026"/>
                  <a:pt x="0" y="2767592"/>
                  <a:pt x="0" y="2674534"/>
                </a:cubicBezTo>
                <a:cubicBezTo>
                  <a:pt x="0" y="2657685"/>
                  <a:pt x="242067" y="1641115"/>
                  <a:pt x="242067" y="1641115"/>
                </a:cubicBezTo>
                <a:cubicBezTo>
                  <a:pt x="250140" y="1606473"/>
                  <a:pt x="267409" y="1574656"/>
                  <a:pt x="292053" y="1549006"/>
                </a:cubicBezTo>
                <a:cubicBezTo>
                  <a:pt x="393356" y="1462322"/>
                  <a:pt x="512986" y="1399722"/>
                  <a:pt x="641955" y="1365911"/>
                </a:cubicBezTo>
                <a:cubicBezTo>
                  <a:pt x="731408" y="1339766"/>
                  <a:pt x="823978" y="1325787"/>
                  <a:pt x="917159" y="1324350"/>
                </a:cubicBezTo>
                <a:cubicBezTo>
                  <a:pt x="1009521" y="1327068"/>
                  <a:pt x="1101445" y="1338160"/>
                  <a:pt x="1191802" y="1357486"/>
                </a:cubicBezTo>
                <a:cubicBezTo>
                  <a:pt x="1319614" y="1394661"/>
                  <a:pt x="1438749" y="1456902"/>
                  <a:pt x="1542266" y="1540581"/>
                </a:cubicBezTo>
                <a:cubicBezTo>
                  <a:pt x="1566691" y="1566389"/>
                  <a:pt x="1583922" y="1598149"/>
                  <a:pt x="1592252" y="1632690"/>
                </a:cubicBezTo>
                <a:lnTo>
                  <a:pt x="1655155" y="1900593"/>
                </a:lnTo>
                <a:cubicBezTo>
                  <a:pt x="1655155" y="1900593"/>
                  <a:pt x="1864647" y="1557992"/>
                  <a:pt x="1876442" y="1546197"/>
                </a:cubicBezTo>
                <a:cubicBezTo>
                  <a:pt x="1919570" y="1504114"/>
                  <a:pt x="1981890" y="1488270"/>
                  <a:pt x="2039879" y="1504636"/>
                </a:cubicBezTo>
                <a:lnTo>
                  <a:pt x="2765519" y="778996"/>
                </a:lnTo>
                <a:cubicBezTo>
                  <a:pt x="2782029" y="762723"/>
                  <a:pt x="2803541" y="754586"/>
                  <a:pt x="2825053" y="754586"/>
                </a:cubicBezTo>
                <a:close/>
                <a:moveTo>
                  <a:pt x="917160" y="573997"/>
                </a:moveTo>
                <a:cubicBezTo>
                  <a:pt x="1101410" y="573997"/>
                  <a:pt x="1250774" y="723361"/>
                  <a:pt x="1250774" y="907612"/>
                </a:cubicBezTo>
                <a:cubicBezTo>
                  <a:pt x="1250774" y="1091862"/>
                  <a:pt x="1101410" y="1241226"/>
                  <a:pt x="917160" y="1241226"/>
                </a:cubicBezTo>
                <a:cubicBezTo>
                  <a:pt x="732909" y="1241226"/>
                  <a:pt x="583545" y="1091862"/>
                  <a:pt x="583545" y="907611"/>
                </a:cubicBezTo>
                <a:cubicBezTo>
                  <a:pt x="583545" y="723361"/>
                  <a:pt x="732909" y="573997"/>
                  <a:pt x="917160" y="573997"/>
                </a:cubicBezTo>
                <a:close/>
                <a:moveTo>
                  <a:pt x="1283349" y="0"/>
                </a:moveTo>
                <a:lnTo>
                  <a:pt x="4035389" y="0"/>
                </a:lnTo>
                <a:cubicBezTo>
                  <a:pt x="4159461" y="0"/>
                  <a:pt x="4260045" y="100584"/>
                  <a:pt x="4260045" y="224656"/>
                </a:cubicBezTo>
                <a:lnTo>
                  <a:pt x="4260045" y="2078071"/>
                </a:lnTo>
                <a:cubicBezTo>
                  <a:pt x="4260045" y="2202143"/>
                  <a:pt x="4159461" y="2302727"/>
                  <a:pt x="4035389" y="2302727"/>
                </a:cubicBezTo>
                <a:lnTo>
                  <a:pt x="1981469" y="2302727"/>
                </a:lnTo>
                <a:lnTo>
                  <a:pt x="2118509" y="2078071"/>
                </a:lnTo>
                <a:lnTo>
                  <a:pt x="4035389" y="2078071"/>
                </a:lnTo>
                <a:lnTo>
                  <a:pt x="4035389" y="224656"/>
                </a:lnTo>
                <a:lnTo>
                  <a:pt x="1283349" y="224656"/>
                </a:lnTo>
                <a:lnTo>
                  <a:pt x="1283349" y="561641"/>
                </a:lnTo>
                <a:cubicBezTo>
                  <a:pt x="1222310" y="496872"/>
                  <a:pt x="1144568" y="450222"/>
                  <a:pt x="1058693" y="426847"/>
                </a:cubicBezTo>
                <a:lnTo>
                  <a:pt x="1058693" y="224656"/>
                </a:lnTo>
                <a:cubicBezTo>
                  <a:pt x="1058693" y="100584"/>
                  <a:pt x="1159277" y="0"/>
                  <a:pt x="1283349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 w="561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4670414" y="2767280"/>
            <a:ext cx="284475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861440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55005" y="304757"/>
            <a:ext cx="1027556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Pack Main </a:t>
            </a:r>
            <a:r>
              <a:rPr lang="en-US" sz="48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LineSummary</a:t>
            </a:r>
            <a:endParaRPr lang="en-US" sz="48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55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BET/BEV3 Pack Main Line is part of a larger BET/BEV3 Battery Pack Assembly System.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2881411" y="3233452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19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0E6A6-D97D-090A-4E4E-E9EF94BC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17" y="1665514"/>
            <a:ext cx="6599751" cy="34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98850" y="1859339"/>
            <a:ext cx="9587882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Assembly 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1B59F-B95F-6F3C-C7E4-221FBDBC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" y="1099347"/>
            <a:ext cx="10510157" cy="52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0" y="2397948"/>
            <a:ext cx="6309741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2FF01-A7BB-BBF1-FAAB-D150CED1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1099347"/>
            <a:ext cx="11228614" cy="51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387613" y="292331"/>
            <a:ext cx="941039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Automated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22B2E-A37A-70C5-2E7C-06292799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05" y="2340015"/>
            <a:ext cx="11146971" cy="21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1F588-1A9D-1DD7-F7A2-96E2D2C8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1" y="2054265"/>
            <a:ext cx="11163300" cy="3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8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73649" y="292331"/>
            <a:ext cx="823834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Automated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1A51E-6F5E-FDBC-E049-51709103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" y="1514594"/>
            <a:ext cx="10755086" cy="38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74A6B-DCD0-588A-4129-577636E8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4" y="1099347"/>
            <a:ext cx="11228614" cy="52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0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10243" y="2367171"/>
            <a:ext cx="1149531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Descriptions and 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55555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26982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28390" y="292331"/>
            <a:ext cx="47288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ArmorStart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B34AD-80C5-FDCD-7EA0-2786A2DA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83" y="1794565"/>
            <a:ext cx="8632633" cy="38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4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1242" y="292331"/>
            <a:ext cx="63831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Conveyor Electrical Disconnect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F07F0-9DB9-8820-FC24-649CEAC4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11" y="1414181"/>
            <a:ext cx="4001853" cy="47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8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15361" y="292331"/>
            <a:ext cx="39549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Entrance Gate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3E865-4F60-8506-F874-46EFDFE7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1132372"/>
            <a:ext cx="2757266" cy="5427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8300C-A5BD-8122-9184-D8EC79FFB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72" y="1681168"/>
            <a:ext cx="2619741" cy="195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29719-C759-7797-D676-4DF8C6494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791" y="3846148"/>
            <a:ext cx="51632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59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3865" y="292331"/>
            <a:ext cx="46179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Nutrunner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E76C9-64B6-DAAA-4ED2-9E13CA85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75" y="1230206"/>
            <a:ext cx="5718850" cy="51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1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10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993EC-5AB1-C61A-4CFA-C50A9BB2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79" y="1344274"/>
            <a:ext cx="7960020" cy="46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1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3993" y="292331"/>
            <a:ext cx="51776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5CF98-8D6E-ACBC-5D12-5116BF0D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69" y="1099347"/>
            <a:ext cx="3734661" cy="52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2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3882" y="292331"/>
            <a:ext cx="55579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Junction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A7BE0-B529-E205-FC99-19A5B45B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898" y="1246305"/>
            <a:ext cx="7610204" cy="50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40429" y="292331"/>
            <a:ext cx="67048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System Controller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89A73-B4D6-C8E6-2D21-3A2F2BBD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40" y="1276702"/>
            <a:ext cx="7563228" cy="51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2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6012" y="292331"/>
            <a:ext cx="71536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Pump Control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B978-998F-E8A9-AE2B-3647F76E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7" y="1611160"/>
            <a:ext cx="7153690" cy="4467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3B623-9FDC-4D0D-0751-260C8816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194" y="1732596"/>
            <a:ext cx="3486637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0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916949"/>
              </p:ext>
            </p:extLst>
          </p:nvPr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AD1E-3348-0E1E-55AD-0B3E71E9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126" y="1081075"/>
            <a:ext cx="6088205" cy="55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7679-04E5-7E64-CF39-3E8D6F08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07" y="1576999"/>
            <a:ext cx="9255656" cy="33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3" y="1426539"/>
            <a:ext cx="9524876" cy="30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1958" y="359707"/>
            <a:ext cx="30617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A2111-C73B-4F87-997D-EAA43701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92" y="1470600"/>
            <a:ext cx="8940184" cy="15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5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78" y="359707"/>
            <a:ext cx="44339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47F25-7BD9-A80B-0CEC-EFA33E4E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25" y="1348399"/>
            <a:ext cx="7808957" cy="37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5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0B768-D01E-6407-0290-CCD18CFE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68" y="1539871"/>
            <a:ext cx="7933263" cy="37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69612" y="359707"/>
            <a:ext cx="34464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50547-B909-6459-378A-BDF8FD32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81" y="1474569"/>
            <a:ext cx="6588573" cy="41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15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85B72-C6AB-3414-67D4-D3E3CF79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33" y="1234099"/>
            <a:ext cx="7959333" cy="37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2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4ECD7-D697-1900-A4F2-9EF0CE7E5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67" y="1446908"/>
            <a:ext cx="7649549" cy="36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2151" y="359707"/>
            <a:ext cx="604139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Throughput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CE4D7-E63F-188D-DEAD-A89BE4123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82" y="1430579"/>
            <a:ext cx="7854851" cy="3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9978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80" y="1234099"/>
            <a:ext cx="7975546" cy="39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86" y="359707"/>
            <a:ext cx="365612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E6171-D4DA-F7ED-EBA6-22398576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76" y="1928602"/>
            <a:ext cx="8115864" cy="34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28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D00C0-FE7E-DED9-ADEC-3856FDA3D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0945"/>
            <a:ext cx="6944694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77408" y="359707"/>
            <a:ext cx="28309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891BC-FD5C-205F-9CC2-EA4F8712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1871445"/>
            <a:ext cx="6973273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70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1346-B974-F5E0-8C26-DF82495D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2333472"/>
            <a:ext cx="6963747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155462"/>
              </p:ext>
            </p:extLst>
          </p:nvPr>
        </p:nvGraphicFramePr>
        <p:xfrm>
          <a:off x="408215" y="2013488"/>
          <a:ext cx="11332028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6165" y="359707"/>
            <a:ext cx="30534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Printer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4A581-775C-5E86-7D6B-8F7B7EB5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6367"/>
            <a:ext cx="697327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79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Bowl Feeder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10FF1-972B-A5F1-2F50-6FD1026D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16" y="2404919"/>
            <a:ext cx="6935168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29673" y="359707"/>
            <a:ext cx="512640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Diagnostic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863FB-3448-E5CF-4D7C-7BC73A45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795234"/>
            <a:ext cx="6925642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4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6C36E-F102-EDDF-562E-E809F87A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71418"/>
            <a:ext cx="6944694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18433" y="359707"/>
            <a:ext cx="534890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Function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75906-F3A5-1548-FBD8-F6EE3F4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980998"/>
            <a:ext cx="6982799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5EA93-AF62-15A9-D42C-85B6FDB4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785708"/>
            <a:ext cx="698279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85073" y="359707"/>
            <a:ext cx="321562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Camera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5A5C7-EA25-4BCE-7514-C7262816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1604"/>
            <a:ext cx="6973273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7509" y="359707"/>
            <a:ext cx="463075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Repair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FF5E0-37DB-0D15-CC23-15AE2CFD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5708"/>
            <a:ext cx="6944694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82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Present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6AAF6-EDCD-ECF4-4332-03A58B98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05" y="1804761"/>
            <a:ext cx="6906589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95314" y="359707"/>
            <a:ext cx="33951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Schedule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FF050-8A3D-A9DB-BCE1-EDF6EDBE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1771418"/>
            <a:ext cx="6963747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1014</Words>
  <Application>Microsoft Office PowerPoint</Application>
  <PresentationFormat>Widescreen</PresentationFormat>
  <Paragraphs>392</Paragraphs>
  <Slides>112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14</cp:revision>
  <cp:lastPrinted>2023-02-09T16:09:04Z</cp:lastPrinted>
  <dcterms:created xsi:type="dcterms:W3CDTF">2023-02-07T20:58:21Z</dcterms:created>
  <dcterms:modified xsi:type="dcterms:W3CDTF">2023-05-17T17:15:08Z</dcterms:modified>
</cp:coreProperties>
</file>