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472" r:id="rId9"/>
    <p:sldId id="267" r:id="rId10"/>
    <p:sldId id="268" r:id="rId11"/>
    <p:sldId id="269" r:id="rId12"/>
    <p:sldId id="270" r:id="rId13"/>
    <p:sldId id="271" r:id="rId14"/>
    <p:sldId id="272" r:id="rId15"/>
    <p:sldId id="488" r:id="rId16"/>
    <p:sldId id="487" r:id="rId17"/>
    <p:sldId id="489" r:id="rId18"/>
    <p:sldId id="486" r:id="rId19"/>
    <p:sldId id="485" r:id="rId20"/>
    <p:sldId id="484" r:id="rId21"/>
    <p:sldId id="483" r:id="rId22"/>
    <p:sldId id="481" r:id="rId23"/>
    <p:sldId id="480" r:id="rId24"/>
    <p:sldId id="479" r:id="rId25"/>
    <p:sldId id="490" r:id="rId26"/>
    <p:sldId id="491" r:id="rId27"/>
    <p:sldId id="476" r:id="rId28"/>
    <p:sldId id="492" r:id="rId29"/>
    <p:sldId id="493" r:id="rId30"/>
    <p:sldId id="275" r:id="rId31"/>
    <p:sldId id="276" r:id="rId32"/>
    <p:sldId id="277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494" r:id="rId44"/>
    <p:sldId id="296" r:id="rId45"/>
    <p:sldId id="297" r:id="rId46"/>
    <p:sldId id="495" r:id="rId47"/>
    <p:sldId id="298" r:id="rId48"/>
    <p:sldId id="496" r:id="rId49"/>
    <p:sldId id="497" r:id="rId50"/>
    <p:sldId id="299" r:id="rId51"/>
    <p:sldId id="301" r:id="rId52"/>
    <p:sldId id="498" r:id="rId53"/>
    <p:sldId id="502" r:id="rId54"/>
    <p:sldId id="303" r:id="rId55"/>
    <p:sldId id="503" r:id="rId56"/>
    <p:sldId id="504" r:id="rId57"/>
    <p:sldId id="505" r:id="rId58"/>
    <p:sldId id="506" r:id="rId59"/>
    <p:sldId id="499" r:id="rId60"/>
    <p:sldId id="500" r:id="rId61"/>
    <p:sldId id="501" r:id="rId62"/>
    <p:sldId id="320" r:id="rId63"/>
    <p:sldId id="338" r:id="rId64"/>
    <p:sldId id="339" r:id="rId65"/>
    <p:sldId id="368" r:id="rId66"/>
    <p:sldId id="375" r:id="rId67"/>
    <p:sldId id="376" r:id="rId68"/>
    <p:sldId id="377" r:id="rId69"/>
    <p:sldId id="378" r:id="rId70"/>
    <p:sldId id="379" r:id="rId71"/>
    <p:sldId id="381" r:id="rId72"/>
    <p:sldId id="382" r:id="rId73"/>
    <p:sldId id="385" r:id="rId74"/>
    <p:sldId id="386" r:id="rId75"/>
    <p:sldId id="387" r:id="rId76"/>
    <p:sldId id="388" r:id="rId77"/>
    <p:sldId id="389" r:id="rId78"/>
    <p:sldId id="507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5" r:id="rId95"/>
    <p:sldId id="406" r:id="rId96"/>
    <p:sldId id="407" r:id="rId97"/>
    <p:sldId id="408" r:id="rId98"/>
    <p:sldId id="409" r:id="rId99"/>
    <p:sldId id="410" r:id="rId100"/>
    <p:sldId id="508" r:id="rId101"/>
    <p:sldId id="411" r:id="rId102"/>
    <p:sldId id="412" r:id="rId103"/>
    <p:sldId id="416" r:id="rId104"/>
    <p:sldId id="509" r:id="rId105"/>
    <p:sldId id="510" r:id="rId106"/>
    <p:sldId id="426" r:id="rId107"/>
    <p:sldId id="452" r:id="rId108"/>
    <p:sldId id="460" r:id="rId109"/>
    <p:sldId id="461" r:id="rId110"/>
    <p:sldId id="462" r:id="rId111"/>
    <p:sldId id="463" r:id="rId112"/>
    <p:sldId id="365" r:id="rId113"/>
    <p:sldId id="473" r:id="rId114"/>
    <p:sldId id="474" r:id="rId115"/>
    <p:sldId id="475" r:id="rId116"/>
    <p:sldId id="425" r:id="rId117"/>
    <p:sldId id="424" r:id="rId118"/>
    <p:sldId id="477" r:id="rId119"/>
    <p:sldId id="478" r:id="rId120"/>
    <p:sldId id="469" r:id="rId1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70C0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5CA7E89-893C-4BC0-BF70-4E0A8FA2E6CC}">
      <dgm:prSet/>
      <dgm:spPr/>
      <dgm:t>
        <a:bodyPr/>
        <a:lstStyle/>
        <a:p>
          <a:r>
            <a:rPr lang="en-US" dirty="0"/>
            <a:t>Read the Entire Manual</a:t>
          </a:r>
        </a:p>
      </dgm:t>
    </dgm:pt>
    <dgm:pt modelId="{2022D92B-9A79-462D-B693-F3FA5CB8A62C}" type="parTrans" cxnId="{79F21ABE-CF79-4D67-894E-9426B8653B5C}">
      <dgm:prSet/>
      <dgm:spPr/>
      <dgm:t>
        <a:bodyPr/>
        <a:lstStyle/>
        <a:p>
          <a:endParaRPr lang="en-US"/>
        </a:p>
      </dgm:t>
    </dgm:pt>
    <dgm:pt modelId="{8359D670-7CBC-4BE1-9CD2-A02E947F7966}" type="sibTrans" cxnId="{79F21ABE-CF79-4D67-894E-9426B8653B5C}">
      <dgm:prSet/>
      <dgm:spPr/>
      <dgm:t>
        <a:bodyPr/>
        <a:lstStyle/>
        <a:p>
          <a:endParaRPr lang="en-US"/>
        </a:p>
      </dgm:t>
    </dgm:pt>
    <dgm:pt modelId="{16A7BBFD-B54D-47DD-877C-6B5F9CFEB668}">
      <dgm:prSet/>
      <dgm:spPr/>
      <dgm:t>
        <a:bodyPr/>
        <a:lstStyle/>
        <a:p>
          <a:r>
            <a:rPr lang="en-US" dirty="0"/>
            <a:t>Good Work Habits</a:t>
          </a:r>
        </a:p>
      </dgm:t>
    </dgm:pt>
    <dgm:pt modelId="{F745549E-30DC-4869-A36B-944AD4CC9BD4}" type="parTrans" cxnId="{3932A6F3-C56F-41A9-9B77-87E013BDD475}">
      <dgm:prSet/>
      <dgm:spPr/>
      <dgm:t>
        <a:bodyPr/>
        <a:lstStyle/>
        <a:p>
          <a:endParaRPr lang="en-US"/>
        </a:p>
      </dgm:t>
    </dgm:pt>
    <dgm:pt modelId="{9167147B-907C-4722-8AF5-19858DD300E7}" type="sibTrans" cxnId="{3932A6F3-C56F-41A9-9B77-87E013BDD475}">
      <dgm:prSet/>
      <dgm:spPr/>
      <dgm:t>
        <a:bodyPr/>
        <a:lstStyle/>
        <a:p>
          <a:endParaRPr lang="en-US"/>
        </a:p>
      </dgm:t>
    </dgm:pt>
    <dgm:pt modelId="{95CE02C8-4905-4A7C-8CB4-7AE756728048}">
      <dgm:prSet/>
      <dgm:spPr/>
      <dgm:t>
        <a:bodyPr/>
        <a:lstStyle/>
        <a:p>
          <a:r>
            <a:rPr lang="en-US" dirty="0"/>
            <a:t>Consider Personal Health</a:t>
          </a:r>
        </a:p>
      </dgm:t>
    </dgm:pt>
    <dgm:pt modelId="{15B23D33-EDDE-4918-A84C-2B17D500F39D}" type="parTrans" cxnId="{25EFD850-36E1-49DD-A267-C42C269D7FC3}">
      <dgm:prSet/>
      <dgm:spPr/>
      <dgm:t>
        <a:bodyPr/>
        <a:lstStyle/>
        <a:p>
          <a:endParaRPr lang="en-US"/>
        </a:p>
      </dgm:t>
    </dgm:pt>
    <dgm:pt modelId="{C3C3FD9D-3BFF-446E-8445-E293BE861EAC}" type="sibTrans" cxnId="{25EFD850-36E1-49DD-A267-C42C269D7FC3}">
      <dgm:prSet/>
      <dgm:spPr/>
      <dgm:t>
        <a:bodyPr/>
        <a:lstStyle/>
        <a:p>
          <a:endParaRPr lang="en-US"/>
        </a:p>
      </dgm:t>
    </dgm:pt>
    <dgm:pt modelId="{C9A3770B-F404-46FC-A88B-6E471883E388}">
      <dgm:prSet/>
      <dgm:spPr/>
      <dgm:t>
        <a:bodyPr/>
        <a:lstStyle/>
        <a:p>
          <a:r>
            <a:rPr lang="en-US" dirty="0"/>
            <a:t>Dress Properly</a:t>
          </a:r>
        </a:p>
      </dgm:t>
    </dgm:pt>
    <dgm:pt modelId="{9B6CF1E8-042D-484E-9B59-CFD0837334C5}" type="parTrans" cxnId="{9EAD845E-7740-40DA-97D4-94B5E615892A}">
      <dgm:prSet/>
      <dgm:spPr/>
      <dgm:t>
        <a:bodyPr/>
        <a:lstStyle/>
        <a:p>
          <a:endParaRPr lang="en-US"/>
        </a:p>
      </dgm:t>
    </dgm:pt>
    <dgm:pt modelId="{D1721814-779B-485D-82AA-E66A18CEF11B}" type="sibTrans" cxnId="{9EAD845E-7740-40DA-97D4-94B5E615892A}">
      <dgm:prSet/>
      <dgm:spPr/>
      <dgm:t>
        <a:bodyPr/>
        <a:lstStyle/>
        <a:p>
          <a:endParaRPr lang="en-US"/>
        </a:p>
      </dgm:t>
    </dgm:pt>
    <dgm:pt modelId="{274B9283-6244-49D1-B785-C9E0CD4CD10C}">
      <dgm:prSet/>
      <dgm:spPr/>
      <dgm:t>
        <a:bodyPr/>
        <a:lstStyle/>
        <a:p>
          <a:r>
            <a:rPr lang="en-US" dirty="0"/>
            <a:t>Clean and Safe Work Area</a:t>
          </a:r>
        </a:p>
      </dgm:t>
    </dgm:pt>
    <dgm:pt modelId="{0F9D7726-F0F1-4DE9-A98F-C04A56F30BD3}" type="parTrans" cxnId="{6587EAD1-810F-4C41-8386-1CB8CD73CDC0}">
      <dgm:prSet/>
      <dgm:spPr/>
      <dgm:t>
        <a:bodyPr/>
        <a:lstStyle/>
        <a:p>
          <a:endParaRPr lang="en-US"/>
        </a:p>
      </dgm:t>
    </dgm:pt>
    <dgm:pt modelId="{C054423C-0B13-4E13-AE7F-ED2AEE8E1A26}" type="sibTrans" cxnId="{6587EAD1-810F-4C41-8386-1CB8CD73CDC0}">
      <dgm:prSet/>
      <dgm:spPr/>
      <dgm:t>
        <a:bodyPr/>
        <a:lstStyle/>
        <a:p>
          <a:endParaRPr lang="en-US"/>
        </a:p>
      </dgm:t>
    </dgm:pt>
    <dgm:pt modelId="{8546B249-1994-4615-BE34-D5523B30979A}">
      <dgm:prSet/>
      <dgm:spPr/>
      <dgm:t>
        <a:bodyPr/>
        <a:lstStyle/>
        <a:p>
          <a:r>
            <a:rPr lang="en-US" dirty="0"/>
            <a:t>Safety Signage</a:t>
          </a:r>
        </a:p>
      </dgm:t>
    </dgm:pt>
    <dgm:pt modelId="{0A51F47E-543B-43AC-ACD1-091304886563}" type="parTrans" cxnId="{25F811DA-F482-45B3-A6E1-28428D0F2AEC}">
      <dgm:prSet/>
      <dgm:spPr/>
      <dgm:t>
        <a:bodyPr/>
        <a:lstStyle/>
        <a:p>
          <a:endParaRPr lang="en-US"/>
        </a:p>
      </dgm:t>
    </dgm:pt>
    <dgm:pt modelId="{C41614C8-F872-4A27-8B81-46B88AEAFE25}" type="sibTrans" cxnId="{25F811DA-F482-45B3-A6E1-28428D0F2AEC}">
      <dgm:prSet/>
      <dgm:spPr/>
      <dgm:t>
        <a:bodyPr/>
        <a:lstStyle/>
        <a:p>
          <a:endParaRPr lang="en-US"/>
        </a:p>
      </dgm:t>
    </dgm:pt>
    <dgm:pt modelId="{AAC28869-9CA5-489D-8D9A-29BE63D561CB}">
      <dgm:prSet/>
      <dgm:spPr/>
      <dgm:t>
        <a:bodyPr/>
        <a:lstStyle/>
        <a:p>
          <a:r>
            <a:rPr lang="en-US" dirty="0"/>
            <a:t>ECPL Placard Locations</a:t>
          </a:r>
        </a:p>
      </dgm:t>
    </dgm:pt>
    <dgm:pt modelId="{90E97596-44FF-42BD-BDB4-FF0332EC4B91}" type="parTrans" cxnId="{26E95A92-7425-474B-AFCC-351173C1EBB2}">
      <dgm:prSet/>
      <dgm:spPr/>
      <dgm:t>
        <a:bodyPr/>
        <a:lstStyle/>
        <a:p>
          <a:endParaRPr lang="en-US"/>
        </a:p>
      </dgm:t>
    </dgm:pt>
    <dgm:pt modelId="{E8BC2B71-AA86-4705-9ED2-388B30290CFE}" type="sibTrans" cxnId="{26E95A92-7425-474B-AFCC-351173C1EBB2}">
      <dgm:prSet/>
      <dgm:spPr/>
      <dgm:t>
        <a:bodyPr/>
        <a:lstStyle/>
        <a:p>
          <a:endParaRPr lang="en-US"/>
        </a:p>
      </dgm:t>
    </dgm:pt>
    <dgm:pt modelId="{AC1A4CAF-CB2B-40AF-A609-5D2C0545F174}">
      <dgm:prSet/>
      <dgm:spPr/>
      <dgm:t>
        <a:bodyPr/>
        <a:lstStyle/>
        <a:p>
          <a:r>
            <a:rPr lang="en-US" dirty="0"/>
            <a:t>Use Tools Properly</a:t>
          </a:r>
        </a:p>
      </dgm:t>
    </dgm:pt>
    <dgm:pt modelId="{6062636D-6E85-449A-BFED-D26CE645691B}" type="parTrans" cxnId="{426A1142-FD3D-4A03-B4A6-F5A92BA342C8}">
      <dgm:prSet/>
      <dgm:spPr/>
      <dgm:t>
        <a:bodyPr/>
        <a:lstStyle/>
        <a:p>
          <a:endParaRPr lang="en-US"/>
        </a:p>
      </dgm:t>
    </dgm:pt>
    <dgm:pt modelId="{8DE9EEB6-840E-4F72-AC91-CC044465EF1B}" type="sibTrans" cxnId="{426A1142-FD3D-4A03-B4A6-F5A92BA342C8}">
      <dgm:prSet/>
      <dgm:spPr/>
      <dgm:t>
        <a:bodyPr/>
        <a:lstStyle/>
        <a:p>
          <a:endParaRPr lang="en-US"/>
        </a:p>
      </dgm:t>
    </dgm:pt>
    <dgm:pt modelId="{658F723F-C41B-4809-B893-0282B963CB3D}">
      <dgm:prSet/>
      <dgm:spPr/>
      <dgm:t>
        <a:bodyPr/>
        <a:lstStyle/>
        <a:p>
          <a:r>
            <a:rPr lang="en-US" dirty="0"/>
            <a:t>Electrical System Safety</a:t>
          </a:r>
        </a:p>
      </dgm:t>
    </dgm:pt>
    <dgm:pt modelId="{A5405FE0-8CAA-4A33-8E29-B1A80E3ADCDB}" type="parTrans" cxnId="{4F082A95-5209-4C21-B758-5B8427D0E723}">
      <dgm:prSet/>
      <dgm:spPr/>
      <dgm:t>
        <a:bodyPr/>
        <a:lstStyle/>
        <a:p>
          <a:endParaRPr lang="en-US"/>
        </a:p>
      </dgm:t>
    </dgm:pt>
    <dgm:pt modelId="{B7FE7235-2BB4-4AB8-BE72-D8B55F15A28E}" type="sibTrans" cxnId="{4F082A95-5209-4C21-B758-5B8427D0E723}">
      <dgm:prSet/>
      <dgm:spPr/>
      <dgm:t>
        <a:bodyPr/>
        <a:lstStyle/>
        <a:p>
          <a:endParaRPr lang="en-US"/>
        </a:p>
      </dgm:t>
    </dgm:pt>
    <dgm:pt modelId="{1D08F9DB-C845-4DAB-BDBD-CAC5F964BCBC}">
      <dgm:prSet/>
      <dgm:spPr/>
      <dgm:t>
        <a:bodyPr/>
        <a:lstStyle/>
        <a:p>
          <a:r>
            <a:rPr lang="en-US" dirty="0"/>
            <a:t>Mechanical System Safety</a:t>
          </a:r>
        </a:p>
      </dgm:t>
    </dgm:pt>
    <dgm:pt modelId="{1F7F16F8-1003-4792-B4EA-D04C76956057}" type="parTrans" cxnId="{003A62ED-029A-454F-BC51-1A30EEA464CE}">
      <dgm:prSet/>
      <dgm:spPr/>
      <dgm:t>
        <a:bodyPr/>
        <a:lstStyle/>
        <a:p>
          <a:endParaRPr lang="en-US"/>
        </a:p>
      </dgm:t>
    </dgm:pt>
    <dgm:pt modelId="{2BC6EA52-9498-4498-8E4B-B8BF46C41349}" type="sibTrans" cxnId="{003A62ED-029A-454F-BC51-1A30EEA464CE}">
      <dgm:prSet/>
      <dgm:spPr/>
      <dgm:t>
        <a:bodyPr/>
        <a:lstStyle/>
        <a:p>
          <a:endParaRPr lang="en-US"/>
        </a:p>
      </dgm:t>
    </dgm:pt>
    <dgm:pt modelId="{74B461D4-3668-4582-8DF9-96A678ED9678}">
      <dgm:prSet/>
      <dgm:spPr/>
      <dgm:t>
        <a:bodyPr/>
        <a:lstStyle/>
        <a:p>
          <a:r>
            <a:rPr lang="en-US" dirty="0"/>
            <a:t>Operating Safety Precautions</a:t>
          </a:r>
        </a:p>
      </dgm:t>
    </dgm:pt>
    <dgm:pt modelId="{5AFAE5A6-57E7-4AA5-9F6E-2F56832CF919}" type="parTrans" cxnId="{C29CF527-EE41-4C0E-A996-7EFBC35D7DE1}">
      <dgm:prSet/>
      <dgm:spPr/>
      <dgm:t>
        <a:bodyPr/>
        <a:lstStyle/>
        <a:p>
          <a:endParaRPr lang="en-US"/>
        </a:p>
      </dgm:t>
    </dgm:pt>
    <dgm:pt modelId="{9963767F-0A60-4B86-B72A-6585D7D39EF3}" type="sibTrans" cxnId="{C29CF527-EE41-4C0E-A996-7EFBC35D7DE1}">
      <dgm:prSet/>
      <dgm:spPr/>
      <dgm:t>
        <a:bodyPr/>
        <a:lstStyle/>
        <a:p>
          <a:endParaRPr lang="en-US"/>
        </a:p>
      </dgm:t>
    </dgm:pt>
    <dgm:pt modelId="{5EF0A7ED-C9BB-4934-A793-E53D3EFEB480}">
      <dgm:prSet/>
      <dgm:spPr/>
      <dgm:t>
        <a:bodyPr/>
        <a:lstStyle/>
        <a:p>
          <a:r>
            <a:rPr lang="en-US" dirty="0"/>
            <a:t>Safety Devices</a:t>
          </a:r>
        </a:p>
      </dgm:t>
    </dgm:pt>
    <dgm:pt modelId="{E02FC555-A588-49E3-88FF-D0192A565E31}" type="parTrans" cxnId="{04667B80-E968-4787-88DF-7AFF3B7368B1}">
      <dgm:prSet/>
      <dgm:spPr/>
      <dgm:t>
        <a:bodyPr/>
        <a:lstStyle/>
        <a:p>
          <a:endParaRPr lang="en-US"/>
        </a:p>
      </dgm:t>
    </dgm:pt>
    <dgm:pt modelId="{11298506-7477-4280-A760-09B274A15FD8}" type="sibTrans" cxnId="{04667B80-E968-4787-88DF-7AFF3B7368B1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8CA2C329-5C4D-4F0F-A4F0-0A32B37A9181}" type="pres">
      <dgm:prSet presAssocID="{E5CA7E89-893C-4BC0-BF70-4E0A8FA2E6CC}" presName="node" presStyleLbl="node1" presStyleIdx="0" presStyleCnt="12">
        <dgm:presLayoutVars>
          <dgm:bulletEnabled val="1"/>
        </dgm:presLayoutVars>
      </dgm:prSet>
      <dgm:spPr/>
    </dgm:pt>
    <dgm:pt modelId="{F17BF901-4246-4C2F-A404-36A0C0168005}" type="pres">
      <dgm:prSet presAssocID="{8359D670-7CBC-4BE1-9CD2-A02E947F7966}" presName="sibTrans" presStyleCnt="0"/>
      <dgm:spPr/>
    </dgm:pt>
    <dgm:pt modelId="{9FCDEC67-855D-45F3-AF2D-5A202FAFD49C}" type="pres">
      <dgm:prSet presAssocID="{16A7BBFD-B54D-47DD-877C-6B5F9CFEB668}" presName="node" presStyleLbl="node1" presStyleIdx="1" presStyleCnt="12">
        <dgm:presLayoutVars>
          <dgm:bulletEnabled val="1"/>
        </dgm:presLayoutVars>
      </dgm:prSet>
      <dgm:spPr/>
    </dgm:pt>
    <dgm:pt modelId="{3BFF9FF2-C7E9-40AD-B157-51E1A86A2B24}" type="pres">
      <dgm:prSet presAssocID="{9167147B-907C-4722-8AF5-19858DD300E7}" presName="sibTrans" presStyleCnt="0"/>
      <dgm:spPr/>
    </dgm:pt>
    <dgm:pt modelId="{01641FF7-29CD-41B4-A3A9-8A5381F3B455}" type="pres">
      <dgm:prSet presAssocID="{95CE02C8-4905-4A7C-8CB4-7AE756728048}" presName="node" presStyleLbl="node1" presStyleIdx="2" presStyleCnt="12">
        <dgm:presLayoutVars>
          <dgm:bulletEnabled val="1"/>
        </dgm:presLayoutVars>
      </dgm:prSet>
      <dgm:spPr/>
    </dgm:pt>
    <dgm:pt modelId="{2FB608E8-FE13-4CB8-B294-4F6AAF647857}" type="pres">
      <dgm:prSet presAssocID="{C3C3FD9D-3BFF-446E-8445-E293BE861EAC}" presName="sibTrans" presStyleCnt="0"/>
      <dgm:spPr/>
    </dgm:pt>
    <dgm:pt modelId="{876E2A6C-4D0B-44B4-9B04-F5CCCEE66FD7}" type="pres">
      <dgm:prSet presAssocID="{C9A3770B-F404-46FC-A88B-6E471883E388}" presName="node" presStyleLbl="node1" presStyleIdx="3" presStyleCnt="12">
        <dgm:presLayoutVars>
          <dgm:bulletEnabled val="1"/>
        </dgm:presLayoutVars>
      </dgm:prSet>
      <dgm:spPr/>
    </dgm:pt>
    <dgm:pt modelId="{0AFA141E-D3C9-4BC1-AF74-479808E49812}" type="pres">
      <dgm:prSet presAssocID="{D1721814-779B-485D-82AA-E66A18CEF11B}" presName="sibTrans" presStyleCnt="0"/>
      <dgm:spPr/>
    </dgm:pt>
    <dgm:pt modelId="{1664CEFC-2820-45CF-B065-7D72C5C7936B}" type="pres">
      <dgm:prSet presAssocID="{274B9283-6244-49D1-B785-C9E0CD4CD10C}" presName="node" presStyleLbl="node1" presStyleIdx="4" presStyleCnt="12">
        <dgm:presLayoutVars>
          <dgm:bulletEnabled val="1"/>
        </dgm:presLayoutVars>
      </dgm:prSet>
      <dgm:spPr/>
    </dgm:pt>
    <dgm:pt modelId="{003C946F-918F-4062-A24A-E3F2044DCDE5}" type="pres">
      <dgm:prSet presAssocID="{C054423C-0B13-4E13-AE7F-ED2AEE8E1A26}" presName="sibTrans" presStyleCnt="0"/>
      <dgm:spPr/>
    </dgm:pt>
    <dgm:pt modelId="{7EA76511-6DA1-49A2-8598-27A9B1945CB3}" type="pres">
      <dgm:prSet presAssocID="{8546B249-1994-4615-BE34-D5523B30979A}" presName="node" presStyleLbl="node1" presStyleIdx="5" presStyleCnt="12">
        <dgm:presLayoutVars>
          <dgm:bulletEnabled val="1"/>
        </dgm:presLayoutVars>
      </dgm:prSet>
      <dgm:spPr/>
    </dgm:pt>
    <dgm:pt modelId="{2ED87862-FD18-4FC2-98B1-BFD320B8EA58}" type="pres">
      <dgm:prSet presAssocID="{C41614C8-F872-4A27-8B81-46B88AEAFE25}" presName="sibTrans" presStyleCnt="0"/>
      <dgm:spPr/>
    </dgm:pt>
    <dgm:pt modelId="{2B2300E9-E890-4D29-8220-F76F5575F126}" type="pres">
      <dgm:prSet presAssocID="{AAC28869-9CA5-489D-8D9A-29BE63D561CB}" presName="node" presStyleLbl="node1" presStyleIdx="6" presStyleCnt="12">
        <dgm:presLayoutVars>
          <dgm:bulletEnabled val="1"/>
        </dgm:presLayoutVars>
      </dgm:prSet>
      <dgm:spPr/>
    </dgm:pt>
    <dgm:pt modelId="{19322369-69FC-4CAE-9259-0F274A23A506}" type="pres">
      <dgm:prSet presAssocID="{E8BC2B71-AA86-4705-9ED2-388B30290CFE}" presName="sibTrans" presStyleCnt="0"/>
      <dgm:spPr/>
    </dgm:pt>
    <dgm:pt modelId="{06FFB55F-686E-4813-B993-9F653C255870}" type="pres">
      <dgm:prSet presAssocID="{AC1A4CAF-CB2B-40AF-A609-5D2C0545F174}" presName="node" presStyleLbl="node1" presStyleIdx="7" presStyleCnt="12">
        <dgm:presLayoutVars>
          <dgm:bulletEnabled val="1"/>
        </dgm:presLayoutVars>
      </dgm:prSet>
      <dgm:spPr/>
    </dgm:pt>
    <dgm:pt modelId="{747170A4-A87E-47B4-BC76-45D7879328F1}" type="pres">
      <dgm:prSet presAssocID="{8DE9EEB6-840E-4F72-AC91-CC044465EF1B}" presName="sibTrans" presStyleCnt="0"/>
      <dgm:spPr/>
    </dgm:pt>
    <dgm:pt modelId="{5504F226-6F8E-4AA4-B966-2199BE203661}" type="pres">
      <dgm:prSet presAssocID="{658F723F-C41B-4809-B893-0282B963CB3D}" presName="node" presStyleLbl="node1" presStyleIdx="8" presStyleCnt="12">
        <dgm:presLayoutVars>
          <dgm:bulletEnabled val="1"/>
        </dgm:presLayoutVars>
      </dgm:prSet>
      <dgm:spPr/>
    </dgm:pt>
    <dgm:pt modelId="{CF02439E-37B0-4AB8-8BCB-B93751047C2C}" type="pres">
      <dgm:prSet presAssocID="{B7FE7235-2BB4-4AB8-BE72-D8B55F15A28E}" presName="sibTrans" presStyleCnt="0"/>
      <dgm:spPr/>
    </dgm:pt>
    <dgm:pt modelId="{6EEE6947-319C-418E-9FEC-63195549E0BB}" type="pres">
      <dgm:prSet presAssocID="{1D08F9DB-C845-4DAB-BDBD-CAC5F964BCBC}" presName="node" presStyleLbl="node1" presStyleIdx="9" presStyleCnt="12">
        <dgm:presLayoutVars>
          <dgm:bulletEnabled val="1"/>
        </dgm:presLayoutVars>
      </dgm:prSet>
      <dgm:spPr/>
    </dgm:pt>
    <dgm:pt modelId="{024E74D6-D539-4F4F-8453-EC8C9ABED73E}" type="pres">
      <dgm:prSet presAssocID="{2BC6EA52-9498-4498-8E4B-B8BF46C41349}" presName="sibTrans" presStyleCnt="0"/>
      <dgm:spPr/>
    </dgm:pt>
    <dgm:pt modelId="{622DE430-7EB4-4391-AD3C-2C5C854DBFDA}" type="pres">
      <dgm:prSet presAssocID="{74B461D4-3668-4582-8DF9-96A678ED9678}" presName="node" presStyleLbl="node1" presStyleIdx="10" presStyleCnt="12">
        <dgm:presLayoutVars>
          <dgm:bulletEnabled val="1"/>
        </dgm:presLayoutVars>
      </dgm:prSet>
      <dgm:spPr/>
    </dgm:pt>
    <dgm:pt modelId="{25FC2898-6E31-476C-A55C-F895F5B0E1DA}" type="pres">
      <dgm:prSet presAssocID="{9963767F-0A60-4B86-B72A-6585D7D39EF3}" presName="sibTrans" presStyleCnt="0"/>
      <dgm:spPr/>
    </dgm:pt>
    <dgm:pt modelId="{9A22E174-D9B8-4EEE-A7C5-C3C502E87E0B}" type="pres">
      <dgm:prSet presAssocID="{5EF0A7ED-C9BB-4934-A793-E53D3EFEB4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990A08-22F2-47FC-8D44-7DDC72CDFF80}" type="presOf" srcId="{8546B249-1994-4615-BE34-D5523B30979A}" destId="{7EA76511-6DA1-49A2-8598-27A9B1945CB3}" srcOrd="0" destOrd="0" presId="urn:microsoft.com/office/officeart/2005/8/layout/default"/>
    <dgm:cxn modelId="{C29CF527-EE41-4C0E-A996-7EFBC35D7DE1}" srcId="{6FDF8B2E-E929-4270-B0CC-68E41CAC4C84}" destId="{74B461D4-3668-4582-8DF9-96A678ED9678}" srcOrd="10" destOrd="0" parTransId="{5AFAE5A6-57E7-4AA5-9F6E-2F56832CF919}" sibTransId="{9963767F-0A60-4B86-B72A-6585D7D39EF3}"/>
    <dgm:cxn modelId="{D4F74C32-54AE-4216-B5FC-DF3DB1857EFC}" type="presOf" srcId="{74B461D4-3668-4582-8DF9-96A678ED9678}" destId="{622DE430-7EB4-4391-AD3C-2C5C854DBFDA}" srcOrd="0" destOrd="0" presId="urn:microsoft.com/office/officeart/2005/8/layout/default"/>
    <dgm:cxn modelId="{97753B34-DAD6-4F6E-8699-32A9029B5CE6}" type="presOf" srcId="{274B9283-6244-49D1-B785-C9E0CD4CD10C}" destId="{1664CEFC-2820-45CF-B065-7D72C5C7936B}" srcOrd="0" destOrd="0" presId="urn:microsoft.com/office/officeart/2005/8/layout/default"/>
    <dgm:cxn modelId="{66BB8B5C-5C15-4EC6-A775-63F67075E006}" type="presOf" srcId="{1D08F9DB-C845-4DAB-BDBD-CAC5F964BCBC}" destId="{6EEE6947-319C-418E-9FEC-63195549E0BB}" srcOrd="0" destOrd="0" presId="urn:microsoft.com/office/officeart/2005/8/layout/default"/>
    <dgm:cxn modelId="{9EAD845E-7740-40DA-97D4-94B5E615892A}" srcId="{6FDF8B2E-E929-4270-B0CC-68E41CAC4C84}" destId="{C9A3770B-F404-46FC-A88B-6E471883E388}" srcOrd="3" destOrd="0" parTransId="{9B6CF1E8-042D-484E-9B59-CFD0837334C5}" sibTransId="{D1721814-779B-485D-82AA-E66A18CEF11B}"/>
    <dgm:cxn modelId="{426A1142-FD3D-4A03-B4A6-F5A92BA342C8}" srcId="{6FDF8B2E-E929-4270-B0CC-68E41CAC4C84}" destId="{AC1A4CAF-CB2B-40AF-A609-5D2C0545F174}" srcOrd="7" destOrd="0" parTransId="{6062636D-6E85-449A-BFED-D26CE645691B}" sibTransId="{8DE9EEB6-840E-4F72-AC91-CC044465EF1B}"/>
    <dgm:cxn modelId="{25EFD850-36E1-49DD-A267-C42C269D7FC3}" srcId="{6FDF8B2E-E929-4270-B0CC-68E41CAC4C84}" destId="{95CE02C8-4905-4A7C-8CB4-7AE756728048}" srcOrd="2" destOrd="0" parTransId="{15B23D33-EDDE-4918-A84C-2B17D500F39D}" sibTransId="{C3C3FD9D-3BFF-446E-8445-E293BE861EAC}"/>
    <dgm:cxn modelId="{04667B80-E968-4787-88DF-7AFF3B7368B1}" srcId="{6FDF8B2E-E929-4270-B0CC-68E41CAC4C84}" destId="{5EF0A7ED-C9BB-4934-A793-E53D3EFEB480}" srcOrd="11" destOrd="0" parTransId="{E02FC555-A588-49E3-88FF-D0192A565E31}" sibTransId="{11298506-7477-4280-A760-09B274A15FD8}"/>
    <dgm:cxn modelId="{26E95A92-7425-474B-AFCC-351173C1EBB2}" srcId="{6FDF8B2E-E929-4270-B0CC-68E41CAC4C84}" destId="{AAC28869-9CA5-489D-8D9A-29BE63D561CB}" srcOrd="6" destOrd="0" parTransId="{90E97596-44FF-42BD-BDB4-FF0332EC4B91}" sibTransId="{E8BC2B71-AA86-4705-9ED2-388B30290CFE}"/>
    <dgm:cxn modelId="{7F2D3994-D9E5-4400-8662-A1540CC2C162}" type="presOf" srcId="{658F723F-C41B-4809-B893-0282B963CB3D}" destId="{5504F226-6F8E-4AA4-B966-2199BE203661}" srcOrd="0" destOrd="0" presId="urn:microsoft.com/office/officeart/2005/8/layout/default"/>
    <dgm:cxn modelId="{4F082A95-5209-4C21-B758-5B8427D0E723}" srcId="{6FDF8B2E-E929-4270-B0CC-68E41CAC4C84}" destId="{658F723F-C41B-4809-B893-0282B963CB3D}" srcOrd="8" destOrd="0" parTransId="{A5405FE0-8CAA-4A33-8E29-B1A80E3ADCDB}" sibTransId="{B7FE7235-2BB4-4AB8-BE72-D8B55F15A28E}"/>
    <dgm:cxn modelId="{79F21ABE-CF79-4D67-894E-9426B8653B5C}" srcId="{6FDF8B2E-E929-4270-B0CC-68E41CAC4C84}" destId="{E5CA7E89-893C-4BC0-BF70-4E0A8FA2E6CC}" srcOrd="0" destOrd="0" parTransId="{2022D92B-9A79-462D-B693-F3FA5CB8A62C}" sibTransId="{8359D670-7CBC-4BE1-9CD2-A02E947F7966}"/>
    <dgm:cxn modelId="{6D4721C3-1473-48AC-8635-3D1B775F6B59}" type="presOf" srcId="{C9A3770B-F404-46FC-A88B-6E471883E388}" destId="{876E2A6C-4D0B-44B4-9B04-F5CCCEE66FD7}" srcOrd="0" destOrd="0" presId="urn:microsoft.com/office/officeart/2005/8/layout/default"/>
    <dgm:cxn modelId="{10BB24CB-9235-47E0-8A4F-E8D15B67C13C}" type="presOf" srcId="{95CE02C8-4905-4A7C-8CB4-7AE756728048}" destId="{01641FF7-29CD-41B4-A3A9-8A5381F3B455}" srcOrd="0" destOrd="0" presId="urn:microsoft.com/office/officeart/2005/8/layout/default"/>
    <dgm:cxn modelId="{6587EAD1-810F-4C41-8386-1CB8CD73CDC0}" srcId="{6FDF8B2E-E929-4270-B0CC-68E41CAC4C84}" destId="{274B9283-6244-49D1-B785-C9E0CD4CD10C}" srcOrd="4" destOrd="0" parTransId="{0F9D7726-F0F1-4DE9-A98F-C04A56F30BD3}" sibTransId="{C054423C-0B13-4E13-AE7F-ED2AEE8E1A26}"/>
    <dgm:cxn modelId="{25F811DA-F482-45B3-A6E1-28428D0F2AEC}" srcId="{6FDF8B2E-E929-4270-B0CC-68E41CAC4C84}" destId="{8546B249-1994-4615-BE34-D5523B30979A}" srcOrd="5" destOrd="0" parTransId="{0A51F47E-543B-43AC-ACD1-091304886563}" sibTransId="{C41614C8-F872-4A27-8B81-46B88AEAFE25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87319FE4-101C-4E66-818B-A3CDC986FC52}" type="presOf" srcId="{AC1A4CAF-CB2B-40AF-A609-5D2C0545F174}" destId="{06FFB55F-686E-4813-B993-9F653C255870}" srcOrd="0" destOrd="0" presId="urn:microsoft.com/office/officeart/2005/8/layout/default"/>
    <dgm:cxn modelId="{E72BD8E6-C7C8-4DF2-8AA4-28267515CC10}" type="presOf" srcId="{5EF0A7ED-C9BB-4934-A793-E53D3EFEB480}" destId="{9A22E174-D9B8-4EEE-A7C5-C3C502E87E0B}" srcOrd="0" destOrd="0" presId="urn:microsoft.com/office/officeart/2005/8/layout/default"/>
    <dgm:cxn modelId="{5DC9C1E8-AA3A-44EC-B9FB-F75AD29B6657}" type="presOf" srcId="{16A7BBFD-B54D-47DD-877C-6B5F9CFEB668}" destId="{9FCDEC67-855D-45F3-AF2D-5A202FAFD49C}" srcOrd="0" destOrd="0" presId="urn:microsoft.com/office/officeart/2005/8/layout/default"/>
    <dgm:cxn modelId="{003A62ED-029A-454F-BC51-1A30EEA464CE}" srcId="{6FDF8B2E-E929-4270-B0CC-68E41CAC4C84}" destId="{1D08F9DB-C845-4DAB-BDBD-CAC5F964BCBC}" srcOrd="9" destOrd="0" parTransId="{1F7F16F8-1003-4792-B4EA-D04C76956057}" sibTransId="{2BC6EA52-9498-4498-8E4B-B8BF46C41349}"/>
    <dgm:cxn modelId="{3932A6F3-C56F-41A9-9B77-87E013BDD475}" srcId="{6FDF8B2E-E929-4270-B0CC-68E41CAC4C84}" destId="{16A7BBFD-B54D-47DD-877C-6B5F9CFEB668}" srcOrd="1" destOrd="0" parTransId="{F745549E-30DC-4869-A36B-944AD4CC9BD4}" sibTransId="{9167147B-907C-4722-8AF5-19858DD300E7}"/>
    <dgm:cxn modelId="{BDC60DF4-2186-4BCE-BC48-CD19B03EDB0D}" type="presOf" srcId="{AAC28869-9CA5-489D-8D9A-29BE63D561CB}" destId="{2B2300E9-E890-4D29-8220-F76F5575F126}" srcOrd="0" destOrd="0" presId="urn:microsoft.com/office/officeart/2005/8/layout/default"/>
    <dgm:cxn modelId="{574FDEF4-3860-49E5-A75F-E19D3BF763DE}" type="presOf" srcId="{E5CA7E89-893C-4BC0-BF70-4E0A8FA2E6CC}" destId="{8CA2C329-5C4D-4F0F-A4F0-0A32B37A9181}" srcOrd="0" destOrd="0" presId="urn:microsoft.com/office/officeart/2005/8/layout/default"/>
    <dgm:cxn modelId="{BC710BE9-3CA8-444A-B9E1-4892635D6857}" type="presParOf" srcId="{7A69A111-2682-48A2-8235-CF03D8ED6A6D}" destId="{8CA2C329-5C4D-4F0F-A4F0-0A32B37A9181}" srcOrd="0" destOrd="0" presId="urn:microsoft.com/office/officeart/2005/8/layout/default"/>
    <dgm:cxn modelId="{72CBD42A-85CE-4C18-ADAB-35AD3721AEFB}" type="presParOf" srcId="{7A69A111-2682-48A2-8235-CF03D8ED6A6D}" destId="{F17BF901-4246-4C2F-A404-36A0C0168005}" srcOrd="1" destOrd="0" presId="urn:microsoft.com/office/officeart/2005/8/layout/default"/>
    <dgm:cxn modelId="{7317989C-55F2-4E13-9702-A6B62291BA66}" type="presParOf" srcId="{7A69A111-2682-48A2-8235-CF03D8ED6A6D}" destId="{9FCDEC67-855D-45F3-AF2D-5A202FAFD49C}" srcOrd="2" destOrd="0" presId="urn:microsoft.com/office/officeart/2005/8/layout/default"/>
    <dgm:cxn modelId="{C9C19EB2-3C63-40D8-9892-3C673AEDF5B2}" type="presParOf" srcId="{7A69A111-2682-48A2-8235-CF03D8ED6A6D}" destId="{3BFF9FF2-C7E9-40AD-B157-51E1A86A2B24}" srcOrd="3" destOrd="0" presId="urn:microsoft.com/office/officeart/2005/8/layout/default"/>
    <dgm:cxn modelId="{FA563887-BF1C-479F-82DC-983DCD500EB7}" type="presParOf" srcId="{7A69A111-2682-48A2-8235-CF03D8ED6A6D}" destId="{01641FF7-29CD-41B4-A3A9-8A5381F3B455}" srcOrd="4" destOrd="0" presId="urn:microsoft.com/office/officeart/2005/8/layout/default"/>
    <dgm:cxn modelId="{64B21ECC-6529-4B53-9ACF-CBD203C113E1}" type="presParOf" srcId="{7A69A111-2682-48A2-8235-CF03D8ED6A6D}" destId="{2FB608E8-FE13-4CB8-B294-4F6AAF647857}" srcOrd="5" destOrd="0" presId="urn:microsoft.com/office/officeart/2005/8/layout/default"/>
    <dgm:cxn modelId="{9EE0A756-EA96-46B4-BE4F-E97BF2070A74}" type="presParOf" srcId="{7A69A111-2682-48A2-8235-CF03D8ED6A6D}" destId="{876E2A6C-4D0B-44B4-9B04-F5CCCEE66FD7}" srcOrd="6" destOrd="0" presId="urn:microsoft.com/office/officeart/2005/8/layout/default"/>
    <dgm:cxn modelId="{EE681268-9C17-4274-A7E5-79F0CBA367F2}" type="presParOf" srcId="{7A69A111-2682-48A2-8235-CF03D8ED6A6D}" destId="{0AFA141E-D3C9-4BC1-AF74-479808E49812}" srcOrd="7" destOrd="0" presId="urn:microsoft.com/office/officeart/2005/8/layout/default"/>
    <dgm:cxn modelId="{27274B61-6F7E-4ADA-B44C-DFC7A65C0ED4}" type="presParOf" srcId="{7A69A111-2682-48A2-8235-CF03D8ED6A6D}" destId="{1664CEFC-2820-45CF-B065-7D72C5C7936B}" srcOrd="8" destOrd="0" presId="urn:microsoft.com/office/officeart/2005/8/layout/default"/>
    <dgm:cxn modelId="{69378D13-74E9-43A8-8709-6757A1F61AD2}" type="presParOf" srcId="{7A69A111-2682-48A2-8235-CF03D8ED6A6D}" destId="{003C946F-918F-4062-A24A-E3F2044DCDE5}" srcOrd="9" destOrd="0" presId="urn:microsoft.com/office/officeart/2005/8/layout/default"/>
    <dgm:cxn modelId="{11E95916-D9FD-4514-8F81-26170DD1CE64}" type="presParOf" srcId="{7A69A111-2682-48A2-8235-CF03D8ED6A6D}" destId="{7EA76511-6DA1-49A2-8598-27A9B1945CB3}" srcOrd="10" destOrd="0" presId="urn:microsoft.com/office/officeart/2005/8/layout/default"/>
    <dgm:cxn modelId="{76B27072-6980-4462-80A8-5B0A00501E77}" type="presParOf" srcId="{7A69A111-2682-48A2-8235-CF03D8ED6A6D}" destId="{2ED87862-FD18-4FC2-98B1-BFD320B8EA58}" srcOrd="11" destOrd="0" presId="urn:microsoft.com/office/officeart/2005/8/layout/default"/>
    <dgm:cxn modelId="{49346337-EA56-4FF7-9F4E-00D1E4E999D5}" type="presParOf" srcId="{7A69A111-2682-48A2-8235-CF03D8ED6A6D}" destId="{2B2300E9-E890-4D29-8220-F76F5575F126}" srcOrd="12" destOrd="0" presId="urn:microsoft.com/office/officeart/2005/8/layout/default"/>
    <dgm:cxn modelId="{257BCF6E-1AD6-45D5-9CB6-94595386DC49}" type="presParOf" srcId="{7A69A111-2682-48A2-8235-CF03D8ED6A6D}" destId="{19322369-69FC-4CAE-9259-0F274A23A506}" srcOrd="13" destOrd="0" presId="urn:microsoft.com/office/officeart/2005/8/layout/default"/>
    <dgm:cxn modelId="{8902DD0A-7DC5-48A1-A995-CB7C9B68460C}" type="presParOf" srcId="{7A69A111-2682-48A2-8235-CF03D8ED6A6D}" destId="{06FFB55F-686E-4813-B993-9F653C255870}" srcOrd="14" destOrd="0" presId="urn:microsoft.com/office/officeart/2005/8/layout/default"/>
    <dgm:cxn modelId="{5D29A282-BD82-4BA8-9208-E5BAD4E2D386}" type="presParOf" srcId="{7A69A111-2682-48A2-8235-CF03D8ED6A6D}" destId="{747170A4-A87E-47B4-BC76-45D7879328F1}" srcOrd="15" destOrd="0" presId="urn:microsoft.com/office/officeart/2005/8/layout/default"/>
    <dgm:cxn modelId="{86896951-49D7-4DFD-999B-9E37A81932AF}" type="presParOf" srcId="{7A69A111-2682-48A2-8235-CF03D8ED6A6D}" destId="{5504F226-6F8E-4AA4-B966-2199BE203661}" srcOrd="16" destOrd="0" presId="urn:microsoft.com/office/officeart/2005/8/layout/default"/>
    <dgm:cxn modelId="{AC27646B-61C2-4934-A790-74026694E852}" type="presParOf" srcId="{7A69A111-2682-48A2-8235-CF03D8ED6A6D}" destId="{CF02439E-37B0-4AB8-8BCB-B93751047C2C}" srcOrd="17" destOrd="0" presId="urn:microsoft.com/office/officeart/2005/8/layout/default"/>
    <dgm:cxn modelId="{3760AC04-BF82-4B74-B35A-B5354A6A8019}" type="presParOf" srcId="{7A69A111-2682-48A2-8235-CF03D8ED6A6D}" destId="{6EEE6947-319C-418E-9FEC-63195549E0BB}" srcOrd="18" destOrd="0" presId="urn:microsoft.com/office/officeart/2005/8/layout/default"/>
    <dgm:cxn modelId="{155D75EA-04DC-4520-97D1-F48F1828874D}" type="presParOf" srcId="{7A69A111-2682-48A2-8235-CF03D8ED6A6D}" destId="{024E74D6-D539-4F4F-8453-EC8C9ABED73E}" srcOrd="19" destOrd="0" presId="urn:microsoft.com/office/officeart/2005/8/layout/default"/>
    <dgm:cxn modelId="{F8F73A4F-940B-44D3-85A4-48513CC223B0}" type="presParOf" srcId="{7A69A111-2682-48A2-8235-CF03D8ED6A6D}" destId="{622DE430-7EB4-4391-AD3C-2C5C854DBFDA}" srcOrd="20" destOrd="0" presId="urn:microsoft.com/office/officeart/2005/8/layout/default"/>
    <dgm:cxn modelId="{1B9AC4E5-17E6-463D-AED7-646644E890DB}" type="presParOf" srcId="{7A69A111-2682-48A2-8235-CF03D8ED6A6D}" destId="{25FC2898-6E31-476C-A55C-F895F5B0E1DA}" srcOrd="21" destOrd="0" presId="urn:microsoft.com/office/officeart/2005/8/layout/default"/>
    <dgm:cxn modelId="{148F3550-581A-4A8F-A09F-304B02D9AA78}" type="presParOf" srcId="{7A69A111-2682-48A2-8235-CF03D8ED6A6D}" destId="{9A22E174-D9B8-4EEE-A7C5-C3C502E87E0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ACE28F22-AB97-462C-9BDE-F3812FE60C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gm:t>
    </dgm:pt>
    <dgm:pt modelId="{A0A4FA5B-BE4D-4EA6-BECE-9C1AFDBD24C2}" type="parTrans" cxnId="{E6B35954-C203-47F5-B8CC-1EF8FEA94B66}">
      <dgm:prSet/>
      <dgm:spPr/>
      <dgm:t>
        <a:bodyPr/>
        <a:lstStyle/>
        <a:p>
          <a:endParaRPr lang="en-US"/>
        </a:p>
      </dgm:t>
    </dgm:pt>
    <dgm:pt modelId="{CD591CBA-FE0F-436F-B5D5-2A0F3A0EB2FE}" type="sibTrans" cxnId="{E6B35954-C203-47F5-B8CC-1EF8FEA94B66}">
      <dgm:prSet/>
      <dgm:spPr/>
      <dgm:t>
        <a:bodyPr/>
        <a:lstStyle/>
        <a:p>
          <a:endParaRPr lang="en-US"/>
        </a:p>
      </dgm:t>
    </dgm:pt>
    <dgm:pt modelId="{E6B1237F-50B9-4EC7-BD7E-217366E30C4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gm:t>
    </dgm:pt>
    <dgm:pt modelId="{6D53CBDA-E614-4130-AA81-039EBBA9765F}" type="parTrans" cxnId="{0204AA4D-BF5D-44C8-8E70-94F7DA70A4E8}">
      <dgm:prSet/>
      <dgm:spPr/>
      <dgm:t>
        <a:bodyPr/>
        <a:lstStyle/>
        <a:p>
          <a:endParaRPr lang="en-US"/>
        </a:p>
      </dgm:t>
    </dgm:pt>
    <dgm:pt modelId="{B66465D4-4335-4DDE-8E9E-B62EF19706CB}" type="sibTrans" cxnId="{0204AA4D-BF5D-44C8-8E70-94F7DA70A4E8}">
      <dgm:prSet/>
      <dgm:spPr/>
      <dgm:t>
        <a:bodyPr/>
        <a:lstStyle/>
        <a:p>
          <a:endParaRPr lang="en-US"/>
        </a:p>
      </dgm:t>
    </dgm:pt>
    <dgm:pt modelId="{24B84506-8293-4FEC-806C-0F6149EE81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gm:t>
    </dgm:pt>
    <dgm:pt modelId="{23E052C2-F454-44F2-BAFE-062C5E32A34E}" type="parTrans" cxnId="{F857C41B-D835-46CE-82A7-9A075ADDEA0A}">
      <dgm:prSet/>
      <dgm:spPr/>
      <dgm:t>
        <a:bodyPr/>
        <a:lstStyle/>
        <a:p>
          <a:endParaRPr lang="en-US"/>
        </a:p>
      </dgm:t>
    </dgm:pt>
    <dgm:pt modelId="{710CFCD6-543D-45AE-AF50-016462C5478C}" type="sibTrans" cxnId="{F857C41B-D835-46CE-82A7-9A075ADDEA0A}">
      <dgm:prSet/>
      <dgm:spPr/>
      <dgm:t>
        <a:bodyPr/>
        <a:lstStyle/>
        <a:p>
          <a:endParaRPr lang="en-US"/>
        </a:p>
      </dgm:t>
    </dgm:pt>
    <dgm:pt modelId="{3148B484-B47F-46BC-ABFD-9FC81D0707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gm:t>
    </dgm:pt>
    <dgm:pt modelId="{29A30F7C-8E28-402B-95E7-FB9906CE4D62}" type="parTrans" cxnId="{A4AC7490-9639-49D5-9A55-082FCF44E70C}">
      <dgm:prSet/>
      <dgm:spPr/>
      <dgm:t>
        <a:bodyPr/>
        <a:lstStyle/>
        <a:p>
          <a:endParaRPr lang="en-US"/>
        </a:p>
      </dgm:t>
    </dgm:pt>
    <dgm:pt modelId="{BF084470-46B6-44C2-B893-4B8555A5531F}" type="sibTrans" cxnId="{A4AC7490-9639-49D5-9A55-082FCF44E70C}">
      <dgm:prSet/>
      <dgm:spPr/>
      <dgm:t>
        <a:bodyPr/>
        <a:lstStyle/>
        <a:p>
          <a:endParaRPr lang="en-US"/>
        </a:p>
      </dgm:t>
    </dgm:pt>
    <dgm:pt modelId="{8151CE05-8218-4EC3-B5DD-BD8BD4F8835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gm:t>
    </dgm:pt>
    <dgm:pt modelId="{9DA8BF73-04A3-4EEB-A865-06993AA266FB}" type="parTrans" cxnId="{1C89A687-DB4A-4883-A98F-13D2E0038B45}">
      <dgm:prSet/>
      <dgm:spPr/>
      <dgm:t>
        <a:bodyPr/>
        <a:lstStyle/>
        <a:p>
          <a:endParaRPr lang="en-US"/>
        </a:p>
      </dgm:t>
    </dgm:pt>
    <dgm:pt modelId="{511904C1-DB55-4257-A47D-F70E4112A492}" type="sibTrans" cxnId="{1C89A687-DB4A-4883-A98F-13D2E0038B45}">
      <dgm:prSet/>
      <dgm:spPr/>
      <dgm:t>
        <a:bodyPr/>
        <a:lstStyle/>
        <a:p>
          <a:endParaRPr lang="en-US"/>
        </a:p>
      </dgm:t>
    </dgm:pt>
    <dgm:pt modelId="{5FAC1655-630B-4BC2-9302-3CDE3BB1BA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gm:t>
    </dgm:pt>
    <dgm:pt modelId="{3AE7830C-628C-4C6B-8759-C17EC0C1C7C7}" type="parTrans" cxnId="{E1BC3BCF-C60B-48A3-9100-F88CEEF748AE}">
      <dgm:prSet/>
      <dgm:spPr/>
      <dgm:t>
        <a:bodyPr/>
        <a:lstStyle/>
        <a:p>
          <a:endParaRPr lang="en-US"/>
        </a:p>
      </dgm:t>
    </dgm:pt>
    <dgm:pt modelId="{3F348B04-AFA4-4A4E-A401-8900CD00007A}" type="sibTrans" cxnId="{E1BC3BCF-C60B-48A3-9100-F88CEEF748AE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A2EC427F-48C5-493F-A526-D2020DDCEDC4}" type="pres">
      <dgm:prSet presAssocID="{AA06CBF5-2259-459E-974B-E05EA4B46100}" presName="sibTrans" presStyleCnt="0"/>
      <dgm:spPr/>
    </dgm:pt>
    <dgm:pt modelId="{D6CA078D-EA17-4330-B64B-C92B432E626B}" type="pres">
      <dgm:prSet presAssocID="{ACE28F22-AB97-462C-9BDE-F3812FE60C26}" presName="node" presStyleLbl="node1" presStyleIdx="2" presStyleCnt="8">
        <dgm:presLayoutVars>
          <dgm:bulletEnabled val="1"/>
        </dgm:presLayoutVars>
      </dgm:prSet>
      <dgm:spPr/>
    </dgm:pt>
    <dgm:pt modelId="{765CCD25-68B2-4334-99E9-90517186A54B}" type="pres">
      <dgm:prSet presAssocID="{CD591CBA-FE0F-436F-B5D5-2A0F3A0EB2FE}" presName="sibTrans" presStyleCnt="0"/>
      <dgm:spPr/>
    </dgm:pt>
    <dgm:pt modelId="{A10DDA74-0021-44BA-B016-F111929AEEBF}" type="pres">
      <dgm:prSet presAssocID="{E6B1237F-50B9-4EC7-BD7E-217366E30C42}" presName="node" presStyleLbl="node1" presStyleIdx="3" presStyleCnt="8">
        <dgm:presLayoutVars>
          <dgm:bulletEnabled val="1"/>
        </dgm:presLayoutVars>
      </dgm:prSet>
      <dgm:spPr/>
    </dgm:pt>
    <dgm:pt modelId="{4E5E9C57-3B63-4990-9F24-CA65EF9F81C6}" type="pres">
      <dgm:prSet presAssocID="{B66465D4-4335-4DDE-8E9E-B62EF19706CB}" presName="sibTrans" presStyleCnt="0"/>
      <dgm:spPr/>
    </dgm:pt>
    <dgm:pt modelId="{BA1E10D9-1951-4C1B-A626-54087CC4643C}" type="pres">
      <dgm:prSet presAssocID="{24B84506-8293-4FEC-806C-0F6149EE81DA}" presName="node" presStyleLbl="node1" presStyleIdx="4" presStyleCnt="8">
        <dgm:presLayoutVars>
          <dgm:bulletEnabled val="1"/>
        </dgm:presLayoutVars>
      </dgm:prSet>
      <dgm:spPr/>
    </dgm:pt>
    <dgm:pt modelId="{ED35F34B-B929-4649-8175-4F7DDC062078}" type="pres">
      <dgm:prSet presAssocID="{710CFCD6-543D-45AE-AF50-016462C5478C}" presName="sibTrans" presStyleCnt="0"/>
      <dgm:spPr/>
    </dgm:pt>
    <dgm:pt modelId="{2C9842E8-87E8-46BB-9972-955B3DC4382B}" type="pres">
      <dgm:prSet presAssocID="{3148B484-B47F-46BC-ABFD-9FC81D0707D6}" presName="node" presStyleLbl="node1" presStyleIdx="5" presStyleCnt="8">
        <dgm:presLayoutVars>
          <dgm:bulletEnabled val="1"/>
        </dgm:presLayoutVars>
      </dgm:prSet>
      <dgm:spPr/>
    </dgm:pt>
    <dgm:pt modelId="{9CD6231C-A069-43F8-A3BA-01513C76701E}" type="pres">
      <dgm:prSet presAssocID="{BF084470-46B6-44C2-B893-4B8555A5531F}" presName="sibTrans" presStyleCnt="0"/>
      <dgm:spPr/>
    </dgm:pt>
    <dgm:pt modelId="{53137152-A37C-4252-B84C-44450AE33EFE}" type="pres">
      <dgm:prSet presAssocID="{8151CE05-8218-4EC3-B5DD-BD8BD4F8835F}" presName="node" presStyleLbl="node1" presStyleIdx="6" presStyleCnt="8">
        <dgm:presLayoutVars>
          <dgm:bulletEnabled val="1"/>
        </dgm:presLayoutVars>
      </dgm:prSet>
      <dgm:spPr/>
    </dgm:pt>
    <dgm:pt modelId="{C7E6BCD6-80C4-4418-8BA2-FBB8B19C1C74}" type="pres">
      <dgm:prSet presAssocID="{511904C1-DB55-4257-A47D-F70E4112A492}" presName="sibTrans" presStyleCnt="0"/>
      <dgm:spPr/>
    </dgm:pt>
    <dgm:pt modelId="{F5B11832-60C6-4BDE-809C-1ECF80A13B4B}" type="pres">
      <dgm:prSet presAssocID="{5FAC1655-630B-4BC2-9302-3CDE3BB1BA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857C41B-D835-46CE-82A7-9A075ADDEA0A}" srcId="{6FDF8B2E-E929-4270-B0CC-68E41CAC4C84}" destId="{24B84506-8293-4FEC-806C-0F6149EE81DA}" srcOrd="4" destOrd="0" parTransId="{23E052C2-F454-44F2-BAFE-062C5E32A34E}" sibTransId="{710CFCD6-543D-45AE-AF50-016462C5478C}"/>
    <dgm:cxn modelId="{0F9E5628-62D4-41D8-AA4A-FECD13082AF0}" type="presOf" srcId="{8151CE05-8218-4EC3-B5DD-BD8BD4F8835F}" destId="{53137152-A37C-4252-B84C-44450AE33EFE}" srcOrd="0" destOrd="0" presId="urn:microsoft.com/office/officeart/2005/8/layout/default"/>
    <dgm:cxn modelId="{89074C2C-D984-4FF7-939F-B12692AF6E32}" type="presOf" srcId="{E6B1237F-50B9-4EC7-BD7E-217366E30C42}" destId="{A10DDA74-0021-44BA-B016-F111929AEEBF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0204AA4D-BF5D-44C8-8E70-94F7DA70A4E8}" srcId="{6FDF8B2E-E929-4270-B0CC-68E41CAC4C84}" destId="{E6B1237F-50B9-4EC7-BD7E-217366E30C42}" srcOrd="3" destOrd="0" parTransId="{6D53CBDA-E614-4130-AA81-039EBBA9765F}" sibTransId="{B66465D4-4335-4DDE-8E9E-B62EF19706CB}"/>
    <dgm:cxn modelId="{E6B35954-C203-47F5-B8CC-1EF8FEA94B66}" srcId="{6FDF8B2E-E929-4270-B0CC-68E41CAC4C84}" destId="{ACE28F22-AB97-462C-9BDE-F3812FE60C26}" srcOrd="2" destOrd="0" parTransId="{A0A4FA5B-BE4D-4EA6-BECE-9C1AFDBD24C2}" sibTransId="{CD591CBA-FE0F-436F-B5D5-2A0F3A0EB2FE}"/>
    <dgm:cxn modelId="{1C89A687-DB4A-4883-A98F-13D2E0038B45}" srcId="{6FDF8B2E-E929-4270-B0CC-68E41CAC4C84}" destId="{8151CE05-8218-4EC3-B5DD-BD8BD4F8835F}" srcOrd="6" destOrd="0" parTransId="{9DA8BF73-04A3-4EEB-A865-06993AA266FB}" sibTransId="{511904C1-DB55-4257-A47D-F70E4112A492}"/>
    <dgm:cxn modelId="{2A51EE8B-A875-4892-B9C6-64EB80691533}" type="presOf" srcId="{24B84506-8293-4FEC-806C-0F6149EE81DA}" destId="{BA1E10D9-1951-4C1B-A626-54087CC4643C}" srcOrd="0" destOrd="0" presId="urn:microsoft.com/office/officeart/2005/8/layout/default"/>
    <dgm:cxn modelId="{A4AC7490-9639-49D5-9A55-082FCF44E70C}" srcId="{6FDF8B2E-E929-4270-B0CC-68E41CAC4C84}" destId="{3148B484-B47F-46BC-ABFD-9FC81D0707D6}" srcOrd="5" destOrd="0" parTransId="{29A30F7C-8E28-402B-95E7-FB9906CE4D62}" sibTransId="{BF084470-46B6-44C2-B893-4B8555A5531F}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E1BC3BCF-C60B-48A3-9100-F88CEEF748AE}" srcId="{6FDF8B2E-E929-4270-B0CC-68E41CAC4C84}" destId="{5FAC1655-630B-4BC2-9302-3CDE3BB1BAD6}" srcOrd="7" destOrd="0" parTransId="{3AE7830C-628C-4C6B-8759-C17EC0C1C7C7}" sibTransId="{3F348B04-AFA4-4A4E-A401-8900CD00007A}"/>
    <dgm:cxn modelId="{E72B5CD0-7DD7-4BAA-BBD2-EE02F141EE60}" type="presOf" srcId="{ACE28F22-AB97-462C-9BDE-F3812FE60C26}" destId="{D6CA078D-EA17-4330-B64B-C92B432E626B}" srcOrd="0" destOrd="0" presId="urn:microsoft.com/office/officeart/2005/8/layout/default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AA25D8E1-28D1-421C-8D28-F369BE337AC9}" type="presOf" srcId="{3148B484-B47F-46BC-ABFD-9FC81D0707D6}" destId="{2C9842E8-87E8-46BB-9972-955B3DC4382B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697189E6-9FF0-4C17-AB82-9E74527A374D}" type="presOf" srcId="{5FAC1655-630B-4BC2-9302-3CDE3BB1BAD6}" destId="{F5B11832-60C6-4BDE-809C-1ECF80A13B4B}" srcOrd="0" destOrd="0" presId="urn:microsoft.com/office/officeart/2005/8/layout/default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57742DDC-355B-4A16-9B2D-3A63EB03C527}" type="presParOf" srcId="{7A69A111-2682-48A2-8235-CF03D8ED6A6D}" destId="{A2EC427F-48C5-493F-A526-D2020DDCEDC4}" srcOrd="3" destOrd="0" presId="urn:microsoft.com/office/officeart/2005/8/layout/default"/>
    <dgm:cxn modelId="{742C2F61-1255-44B0-B9EA-75DD1F89C51F}" type="presParOf" srcId="{7A69A111-2682-48A2-8235-CF03D8ED6A6D}" destId="{D6CA078D-EA17-4330-B64B-C92B432E626B}" srcOrd="4" destOrd="0" presId="urn:microsoft.com/office/officeart/2005/8/layout/default"/>
    <dgm:cxn modelId="{8FDCA993-8EE3-46B1-9DDA-C75776E4CE24}" type="presParOf" srcId="{7A69A111-2682-48A2-8235-CF03D8ED6A6D}" destId="{765CCD25-68B2-4334-99E9-90517186A54B}" srcOrd="5" destOrd="0" presId="urn:microsoft.com/office/officeart/2005/8/layout/default"/>
    <dgm:cxn modelId="{CA1BD7F3-4E82-4DB1-B471-7FFCE03D5B35}" type="presParOf" srcId="{7A69A111-2682-48A2-8235-CF03D8ED6A6D}" destId="{A10DDA74-0021-44BA-B016-F111929AEEBF}" srcOrd="6" destOrd="0" presId="urn:microsoft.com/office/officeart/2005/8/layout/default"/>
    <dgm:cxn modelId="{42DEDBAC-CDF9-4369-85A4-F2CBB030A2A3}" type="presParOf" srcId="{7A69A111-2682-48A2-8235-CF03D8ED6A6D}" destId="{4E5E9C57-3B63-4990-9F24-CA65EF9F81C6}" srcOrd="7" destOrd="0" presId="urn:microsoft.com/office/officeart/2005/8/layout/default"/>
    <dgm:cxn modelId="{4D71600A-620D-4053-AECC-87D64874A218}" type="presParOf" srcId="{7A69A111-2682-48A2-8235-CF03D8ED6A6D}" destId="{BA1E10D9-1951-4C1B-A626-54087CC4643C}" srcOrd="8" destOrd="0" presId="urn:microsoft.com/office/officeart/2005/8/layout/default"/>
    <dgm:cxn modelId="{EF2644F6-8E3B-400B-B419-F261D82654D5}" type="presParOf" srcId="{7A69A111-2682-48A2-8235-CF03D8ED6A6D}" destId="{ED35F34B-B929-4649-8175-4F7DDC062078}" srcOrd="9" destOrd="0" presId="urn:microsoft.com/office/officeart/2005/8/layout/default"/>
    <dgm:cxn modelId="{C6482EA0-64ED-4E96-B5C1-23908D3F2397}" type="presParOf" srcId="{7A69A111-2682-48A2-8235-CF03D8ED6A6D}" destId="{2C9842E8-87E8-46BB-9972-955B3DC4382B}" srcOrd="10" destOrd="0" presId="urn:microsoft.com/office/officeart/2005/8/layout/default"/>
    <dgm:cxn modelId="{C246C8C2-97C4-4A73-813A-277A63364210}" type="presParOf" srcId="{7A69A111-2682-48A2-8235-CF03D8ED6A6D}" destId="{9CD6231C-A069-43F8-A3BA-01513C76701E}" srcOrd="11" destOrd="0" presId="urn:microsoft.com/office/officeart/2005/8/layout/default"/>
    <dgm:cxn modelId="{CCCA0327-9155-4ACB-9C44-BB120FF4F079}" type="presParOf" srcId="{7A69A111-2682-48A2-8235-CF03D8ED6A6D}" destId="{53137152-A37C-4252-B84C-44450AE33EFE}" srcOrd="12" destOrd="0" presId="urn:microsoft.com/office/officeart/2005/8/layout/default"/>
    <dgm:cxn modelId="{615C946D-565C-414C-A392-ED6F06302325}" type="presParOf" srcId="{7A69A111-2682-48A2-8235-CF03D8ED6A6D}" destId="{C7E6BCD6-80C4-4418-8BA2-FBB8B19C1C74}" srcOrd="13" destOrd="0" presId="urn:microsoft.com/office/officeart/2005/8/layout/default"/>
    <dgm:cxn modelId="{EEB3759E-511A-4463-AF5C-8C9B5BC640FE}" type="presParOf" srcId="{7A69A111-2682-48A2-8235-CF03D8ED6A6D}" destId="{F5B11832-60C6-4BDE-809C-1ECF80A13B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5FB086EF-D006-4CD1-80B6-D4EBEC30958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gm:t>
    </dgm:pt>
    <dgm:pt modelId="{57BAB8A2-3924-4A05-A5AE-DA0B96D32D8B}" type="parTrans" cxnId="{39AB71D6-DB0D-4CEB-BD63-070A09DA5663}">
      <dgm:prSet/>
      <dgm:spPr/>
      <dgm:t>
        <a:bodyPr/>
        <a:lstStyle/>
        <a:p>
          <a:endParaRPr lang="en-US"/>
        </a:p>
      </dgm:t>
    </dgm:pt>
    <dgm:pt modelId="{6C60DE0D-43AD-4ACA-942F-828B05355651}" type="sibTrans" cxnId="{39AB71D6-DB0D-4CEB-BD63-070A09DA5663}">
      <dgm:prSet/>
      <dgm:spPr/>
      <dgm:t>
        <a:bodyPr/>
        <a:lstStyle/>
        <a:p>
          <a:endParaRPr lang="en-US"/>
        </a:p>
      </dgm:t>
    </dgm:pt>
    <dgm:pt modelId="{1AC8C0F7-FA0B-4E4A-BC34-1CA1C6AD698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gm:t>
    </dgm:pt>
    <dgm:pt modelId="{B1F44130-87FA-4A8C-81EA-4B05DE661A4E}" type="parTrans" cxnId="{FD2025CE-8344-4593-975E-70627CD53706}">
      <dgm:prSet/>
      <dgm:spPr/>
      <dgm:t>
        <a:bodyPr/>
        <a:lstStyle/>
        <a:p>
          <a:endParaRPr lang="en-US"/>
        </a:p>
      </dgm:t>
    </dgm:pt>
    <dgm:pt modelId="{190D58E2-699C-4421-A5A8-F54924166ECD}" type="sibTrans" cxnId="{FD2025CE-8344-4593-975E-70627CD53706}">
      <dgm:prSet/>
      <dgm:spPr/>
      <dgm:t>
        <a:bodyPr/>
        <a:lstStyle/>
        <a:p>
          <a:endParaRPr lang="en-US"/>
        </a:p>
      </dgm:t>
    </dgm:pt>
    <dgm:pt modelId="{C738D135-688E-4F02-BAD9-808963DBCE2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gm:t>
    </dgm:pt>
    <dgm:pt modelId="{8E8B0608-F3DC-4BA8-AB4F-570C9A7145DF}" type="parTrans" cxnId="{F3DB17F5-E785-4EEC-BA95-15341DD42331}">
      <dgm:prSet/>
      <dgm:spPr/>
      <dgm:t>
        <a:bodyPr/>
        <a:lstStyle/>
        <a:p>
          <a:endParaRPr lang="en-US"/>
        </a:p>
      </dgm:t>
    </dgm:pt>
    <dgm:pt modelId="{3887FF85-BAEF-4029-9A35-A2B0FE9CA87C}" type="sibTrans" cxnId="{F3DB17F5-E785-4EEC-BA95-15341DD42331}">
      <dgm:prSet/>
      <dgm:spPr/>
      <dgm:t>
        <a:bodyPr/>
        <a:lstStyle/>
        <a:p>
          <a:endParaRPr lang="en-US"/>
        </a:p>
      </dgm:t>
    </dgm:pt>
    <dgm:pt modelId="{4CF63D98-9966-41B8-8669-72AD7941300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gm:t>
    </dgm:pt>
    <dgm:pt modelId="{017064BA-BC11-498E-9BD7-40EB24CE8FFD}" type="parTrans" cxnId="{B12D1DA0-C1E3-45DF-9425-17EA4A674E38}">
      <dgm:prSet/>
      <dgm:spPr/>
      <dgm:t>
        <a:bodyPr/>
        <a:lstStyle/>
        <a:p>
          <a:endParaRPr lang="en-US"/>
        </a:p>
      </dgm:t>
    </dgm:pt>
    <dgm:pt modelId="{894B356B-CA66-4D97-8C07-C952CD9AE6A3}" type="sibTrans" cxnId="{B12D1DA0-C1E3-45DF-9425-17EA4A674E38}">
      <dgm:prSet/>
      <dgm:spPr/>
      <dgm:t>
        <a:bodyPr/>
        <a:lstStyle/>
        <a:p>
          <a:endParaRPr lang="en-US"/>
        </a:p>
      </dgm:t>
    </dgm:pt>
    <dgm:pt modelId="{BA437441-1479-4BC2-B59B-9426EFF6321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Lift Assist Safety</a:t>
          </a:r>
        </a:p>
      </dgm:t>
    </dgm:pt>
    <dgm:pt modelId="{2B0A336F-3E76-4C65-B19D-68189B31EE68}" type="parTrans" cxnId="{23C6E43B-B35B-4717-A2F1-7B80FD6F34C9}">
      <dgm:prSet/>
      <dgm:spPr/>
      <dgm:t>
        <a:bodyPr/>
        <a:lstStyle/>
        <a:p>
          <a:endParaRPr lang="en-US"/>
        </a:p>
      </dgm:t>
    </dgm:pt>
    <dgm:pt modelId="{6621DB2C-7402-47C4-86D7-91DF34CBFE6D}" type="sibTrans" cxnId="{23C6E43B-B35B-4717-A2F1-7B80FD6F34C9}">
      <dgm:prSet/>
      <dgm:spPr/>
      <dgm:t>
        <a:bodyPr/>
        <a:lstStyle/>
        <a:p>
          <a:endParaRPr lang="en-US"/>
        </a:p>
      </dgm:t>
    </dgm:pt>
    <dgm:pt modelId="{4000E8F0-E494-4FD0-9C06-A3FC7C9DBA2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Working at Heights Safety</a:t>
          </a:r>
        </a:p>
      </dgm:t>
    </dgm:pt>
    <dgm:pt modelId="{7625CBD9-8CFB-4E7C-BECE-7604B07ABEFD}" type="parTrans" cxnId="{E2504205-9652-4849-A8AB-A38A90EAB908}">
      <dgm:prSet/>
      <dgm:spPr/>
      <dgm:t>
        <a:bodyPr/>
        <a:lstStyle/>
        <a:p>
          <a:endParaRPr lang="en-US"/>
        </a:p>
      </dgm:t>
    </dgm:pt>
    <dgm:pt modelId="{3E2785BE-D1FB-4917-96EC-02F883422959}" type="sibTrans" cxnId="{E2504205-9652-4849-A8AB-A38A90EAB908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78D62854-3680-4BFD-9096-E2DFEF9C8DFD}" type="pres">
      <dgm:prSet presAssocID="{AA06CBF5-2259-459E-974B-E05EA4B46100}" presName="sibTrans" presStyleCnt="0"/>
      <dgm:spPr/>
    </dgm:pt>
    <dgm:pt modelId="{D42F83F3-27F9-4BC6-A691-5797E8DBA63C}" type="pres">
      <dgm:prSet presAssocID="{5FB086EF-D006-4CD1-80B6-D4EBEC30958B}" presName="node" presStyleLbl="node1" presStyleIdx="2" presStyleCnt="8">
        <dgm:presLayoutVars>
          <dgm:bulletEnabled val="1"/>
        </dgm:presLayoutVars>
      </dgm:prSet>
      <dgm:spPr/>
    </dgm:pt>
    <dgm:pt modelId="{65A92EA6-4DCF-4982-BD72-8947943FE355}" type="pres">
      <dgm:prSet presAssocID="{6C60DE0D-43AD-4ACA-942F-828B05355651}" presName="sibTrans" presStyleCnt="0"/>
      <dgm:spPr/>
    </dgm:pt>
    <dgm:pt modelId="{F5AC7BD5-C7A5-4C84-A882-D8A9F3CB16F9}" type="pres">
      <dgm:prSet presAssocID="{1AC8C0F7-FA0B-4E4A-BC34-1CA1C6AD6988}" presName="node" presStyleLbl="node1" presStyleIdx="3" presStyleCnt="8">
        <dgm:presLayoutVars>
          <dgm:bulletEnabled val="1"/>
        </dgm:presLayoutVars>
      </dgm:prSet>
      <dgm:spPr/>
    </dgm:pt>
    <dgm:pt modelId="{3873F4AF-800A-40EC-A016-BB461D19465A}" type="pres">
      <dgm:prSet presAssocID="{190D58E2-699C-4421-A5A8-F54924166ECD}" presName="sibTrans" presStyleCnt="0"/>
      <dgm:spPr/>
    </dgm:pt>
    <dgm:pt modelId="{251C6A21-8216-46B9-88D3-F1AAA82E3698}" type="pres">
      <dgm:prSet presAssocID="{C738D135-688E-4F02-BAD9-808963DBCE29}" presName="node" presStyleLbl="node1" presStyleIdx="4" presStyleCnt="8">
        <dgm:presLayoutVars>
          <dgm:bulletEnabled val="1"/>
        </dgm:presLayoutVars>
      </dgm:prSet>
      <dgm:spPr/>
    </dgm:pt>
    <dgm:pt modelId="{443E3F2D-CE31-4B63-89F6-6F7AE03750CD}" type="pres">
      <dgm:prSet presAssocID="{3887FF85-BAEF-4029-9A35-A2B0FE9CA87C}" presName="sibTrans" presStyleCnt="0"/>
      <dgm:spPr/>
    </dgm:pt>
    <dgm:pt modelId="{FBAC358F-8A63-4565-A24E-8A87DB471C50}" type="pres">
      <dgm:prSet presAssocID="{4CF63D98-9966-41B8-8669-72AD7941300C}" presName="node" presStyleLbl="node1" presStyleIdx="5" presStyleCnt="8">
        <dgm:presLayoutVars>
          <dgm:bulletEnabled val="1"/>
        </dgm:presLayoutVars>
      </dgm:prSet>
      <dgm:spPr/>
    </dgm:pt>
    <dgm:pt modelId="{987210FB-A7A9-4005-AB52-A8C5B4577DD5}" type="pres">
      <dgm:prSet presAssocID="{894B356B-CA66-4D97-8C07-C952CD9AE6A3}" presName="sibTrans" presStyleCnt="0"/>
      <dgm:spPr/>
    </dgm:pt>
    <dgm:pt modelId="{BEC32BA6-D6EA-4720-8AC9-9BF012034BA4}" type="pres">
      <dgm:prSet presAssocID="{BA437441-1479-4BC2-B59B-9426EFF63216}" presName="node" presStyleLbl="node1" presStyleIdx="6" presStyleCnt="8">
        <dgm:presLayoutVars>
          <dgm:bulletEnabled val="1"/>
        </dgm:presLayoutVars>
      </dgm:prSet>
      <dgm:spPr/>
    </dgm:pt>
    <dgm:pt modelId="{2415894E-BC0C-4917-8081-D38EAE094AE9}" type="pres">
      <dgm:prSet presAssocID="{6621DB2C-7402-47C4-86D7-91DF34CBFE6D}" presName="sibTrans" presStyleCnt="0"/>
      <dgm:spPr/>
    </dgm:pt>
    <dgm:pt modelId="{2C1FCB86-A796-4FA7-9CBA-C3468A1B6593}" type="pres">
      <dgm:prSet presAssocID="{4000E8F0-E494-4FD0-9C06-A3FC7C9DBA23}" presName="node" presStyleLbl="node1" presStyleIdx="7" presStyleCnt="8">
        <dgm:presLayoutVars>
          <dgm:bulletEnabled val="1"/>
        </dgm:presLayoutVars>
      </dgm:prSet>
      <dgm:spPr/>
    </dgm:pt>
  </dgm:ptLst>
  <dgm:cxnLst>
    <dgm:cxn modelId="{E2504205-9652-4849-A8AB-A38A90EAB908}" srcId="{6FDF8B2E-E929-4270-B0CC-68E41CAC4C84}" destId="{4000E8F0-E494-4FD0-9C06-A3FC7C9DBA23}" srcOrd="7" destOrd="0" parTransId="{7625CBD9-8CFB-4E7C-BECE-7604B07ABEFD}" sibTransId="{3E2785BE-D1FB-4917-96EC-02F883422959}"/>
    <dgm:cxn modelId="{2D895B0F-0F11-427A-9219-225A93FC1259}" type="presOf" srcId="{4CF63D98-9966-41B8-8669-72AD7941300C}" destId="{FBAC358F-8A63-4565-A24E-8A87DB471C50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23C6E43B-B35B-4717-A2F1-7B80FD6F34C9}" srcId="{6FDF8B2E-E929-4270-B0CC-68E41CAC4C84}" destId="{BA437441-1479-4BC2-B59B-9426EFF63216}" srcOrd="6" destOrd="0" parTransId="{2B0A336F-3E76-4C65-B19D-68189B31EE68}" sibTransId="{6621DB2C-7402-47C4-86D7-91DF34CBFE6D}"/>
    <dgm:cxn modelId="{DAF53B5D-5394-4D8E-83D0-C62AA82D67D1}" type="presOf" srcId="{5FB086EF-D006-4CD1-80B6-D4EBEC30958B}" destId="{D42F83F3-27F9-4BC6-A691-5797E8DBA63C}" srcOrd="0" destOrd="0" presId="urn:microsoft.com/office/officeart/2005/8/layout/default"/>
    <dgm:cxn modelId="{5B56F185-CC7C-41D7-8B88-D69CFC037D17}" type="presOf" srcId="{C738D135-688E-4F02-BAD9-808963DBCE29}" destId="{251C6A21-8216-46B9-88D3-F1AAA82E3698}" srcOrd="0" destOrd="0" presId="urn:microsoft.com/office/officeart/2005/8/layout/default"/>
    <dgm:cxn modelId="{5EC0A38A-5293-4CA2-8022-A80CEF13E305}" type="presOf" srcId="{BA437441-1479-4BC2-B59B-9426EFF63216}" destId="{BEC32BA6-D6EA-4720-8AC9-9BF012034BA4}" srcOrd="0" destOrd="0" presId="urn:microsoft.com/office/officeart/2005/8/layout/default"/>
    <dgm:cxn modelId="{A9071797-7A56-4521-976A-2BBC45E792FA}" type="presOf" srcId="{4000E8F0-E494-4FD0-9C06-A3FC7C9DBA23}" destId="{2C1FCB86-A796-4FA7-9CBA-C3468A1B6593}" srcOrd="0" destOrd="0" presId="urn:microsoft.com/office/officeart/2005/8/layout/default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B12D1DA0-C1E3-45DF-9425-17EA4A674E38}" srcId="{6FDF8B2E-E929-4270-B0CC-68E41CAC4C84}" destId="{4CF63D98-9966-41B8-8669-72AD7941300C}" srcOrd="5" destOrd="0" parTransId="{017064BA-BC11-498E-9BD7-40EB24CE8FFD}" sibTransId="{894B356B-CA66-4D97-8C07-C952CD9AE6A3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1B7328B9-0CE1-45C0-BBE1-B2DD7877DD88}" type="presOf" srcId="{1AC8C0F7-FA0B-4E4A-BC34-1CA1C6AD6988}" destId="{F5AC7BD5-C7A5-4C84-A882-D8A9F3CB16F9}" srcOrd="0" destOrd="0" presId="urn:microsoft.com/office/officeart/2005/8/layout/default"/>
    <dgm:cxn modelId="{FD2025CE-8344-4593-975E-70627CD53706}" srcId="{6FDF8B2E-E929-4270-B0CC-68E41CAC4C84}" destId="{1AC8C0F7-FA0B-4E4A-BC34-1CA1C6AD6988}" srcOrd="3" destOrd="0" parTransId="{B1F44130-87FA-4A8C-81EA-4B05DE661A4E}" sibTransId="{190D58E2-699C-4421-A5A8-F54924166ECD}"/>
    <dgm:cxn modelId="{39AB71D6-DB0D-4CEB-BD63-070A09DA5663}" srcId="{6FDF8B2E-E929-4270-B0CC-68E41CAC4C84}" destId="{5FB086EF-D006-4CD1-80B6-D4EBEC30958B}" srcOrd="2" destOrd="0" parTransId="{57BAB8A2-3924-4A05-A5AE-DA0B96D32D8B}" sibTransId="{6C60DE0D-43AD-4ACA-942F-828B05355651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F3DB17F5-E785-4EEC-BA95-15341DD42331}" srcId="{6FDF8B2E-E929-4270-B0CC-68E41CAC4C84}" destId="{C738D135-688E-4F02-BAD9-808963DBCE29}" srcOrd="4" destOrd="0" parTransId="{8E8B0608-F3DC-4BA8-AB4F-570C9A7145DF}" sibTransId="{3887FF85-BAEF-4029-9A35-A2B0FE9CA87C}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3B6ECD2B-50B2-4FBC-82B6-B84BAF528F6F}" type="presParOf" srcId="{7A69A111-2682-48A2-8235-CF03D8ED6A6D}" destId="{78D62854-3680-4BFD-9096-E2DFEF9C8DFD}" srcOrd="3" destOrd="0" presId="urn:microsoft.com/office/officeart/2005/8/layout/default"/>
    <dgm:cxn modelId="{B765BAB5-386B-475B-A9D9-711A0D7E9498}" type="presParOf" srcId="{7A69A111-2682-48A2-8235-CF03D8ED6A6D}" destId="{D42F83F3-27F9-4BC6-A691-5797E8DBA63C}" srcOrd="4" destOrd="0" presId="urn:microsoft.com/office/officeart/2005/8/layout/default"/>
    <dgm:cxn modelId="{CB99B7EF-A833-461B-80AC-76BB26CF8B2D}" type="presParOf" srcId="{7A69A111-2682-48A2-8235-CF03D8ED6A6D}" destId="{65A92EA6-4DCF-4982-BD72-8947943FE355}" srcOrd="5" destOrd="0" presId="urn:microsoft.com/office/officeart/2005/8/layout/default"/>
    <dgm:cxn modelId="{BC279C10-50C3-454A-9859-5E86E3E916BC}" type="presParOf" srcId="{7A69A111-2682-48A2-8235-CF03D8ED6A6D}" destId="{F5AC7BD5-C7A5-4C84-A882-D8A9F3CB16F9}" srcOrd="6" destOrd="0" presId="urn:microsoft.com/office/officeart/2005/8/layout/default"/>
    <dgm:cxn modelId="{51D79222-67E5-4AED-AB19-B2C4291DCD65}" type="presParOf" srcId="{7A69A111-2682-48A2-8235-CF03D8ED6A6D}" destId="{3873F4AF-800A-40EC-A016-BB461D19465A}" srcOrd="7" destOrd="0" presId="urn:microsoft.com/office/officeart/2005/8/layout/default"/>
    <dgm:cxn modelId="{FD24C2B3-6325-412B-BB77-65524165A2FE}" type="presParOf" srcId="{7A69A111-2682-48A2-8235-CF03D8ED6A6D}" destId="{251C6A21-8216-46B9-88D3-F1AAA82E3698}" srcOrd="8" destOrd="0" presId="urn:microsoft.com/office/officeart/2005/8/layout/default"/>
    <dgm:cxn modelId="{ACD60DE9-6797-4EB5-953B-8159D147DAEB}" type="presParOf" srcId="{7A69A111-2682-48A2-8235-CF03D8ED6A6D}" destId="{443E3F2D-CE31-4B63-89F6-6F7AE03750CD}" srcOrd="9" destOrd="0" presId="urn:microsoft.com/office/officeart/2005/8/layout/default"/>
    <dgm:cxn modelId="{42370DA4-C34B-4933-8E59-299C6483B7A0}" type="presParOf" srcId="{7A69A111-2682-48A2-8235-CF03D8ED6A6D}" destId="{FBAC358F-8A63-4565-A24E-8A87DB471C50}" srcOrd="10" destOrd="0" presId="urn:microsoft.com/office/officeart/2005/8/layout/default"/>
    <dgm:cxn modelId="{BF7B8E97-ECEC-4541-BD72-F63E9A32382C}" type="presParOf" srcId="{7A69A111-2682-48A2-8235-CF03D8ED6A6D}" destId="{987210FB-A7A9-4005-AB52-A8C5B4577DD5}" srcOrd="11" destOrd="0" presId="urn:microsoft.com/office/officeart/2005/8/layout/default"/>
    <dgm:cxn modelId="{6E1B0009-8F30-46DC-A431-4D1B8B5D91AC}" type="presParOf" srcId="{7A69A111-2682-48A2-8235-CF03D8ED6A6D}" destId="{BEC32BA6-D6EA-4720-8AC9-9BF012034BA4}" srcOrd="12" destOrd="0" presId="urn:microsoft.com/office/officeart/2005/8/layout/default"/>
    <dgm:cxn modelId="{6837E165-DDC9-4512-8EB5-42A99C3223B0}" type="presParOf" srcId="{7A69A111-2682-48A2-8235-CF03D8ED6A6D}" destId="{2415894E-BC0C-4917-8081-D38EAE094AE9}" srcOrd="13" destOrd="0" presId="urn:microsoft.com/office/officeart/2005/8/layout/default"/>
    <dgm:cxn modelId="{03D63B1E-ED10-4843-A7AD-E09107F0C65C}" type="presParOf" srcId="{7A69A111-2682-48A2-8235-CF03D8ED6A6D}" destId="{2C1FCB86-A796-4FA7-9CBA-C3468A1B659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F032F-19B5-4851-B432-D02E79B464D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A5D0C00-FF7A-47AF-A86B-FD2A715F7EF1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gm:t>
    </dgm:pt>
    <dgm:pt modelId="{F4E2DE9C-7508-4F41-BE72-2981CA8E3662}" type="parTrans" cxnId="{7477AA17-FE2B-46C1-B61A-F5E732923A7F}">
      <dgm:prSet/>
      <dgm:spPr/>
      <dgm:t>
        <a:bodyPr/>
        <a:lstStyle/>
        <a:p>
          <a:endParaRPr lang="en-US"/>
        </a:p>
      </dgm:t>
    </dgm:pt>
    <dgm:pt modelId="{83D4B465-6FF3-4E18-A8B8-D1AAA93E7D95}" type="sibTrans" cxnId="{7477AA17-FE2B-46C1-B61A-F5E732923A7F}">
      <dgm:prSet/>
      <dgm:spPr/>
      <dgm:t>
        <a:bodyPr/>
        <a:lstStyle/>
        <a:p>
          <a:endParaRPr lang="en-US"/>
        </a:p>
      </dgm:t>
    </dgm:pt>
    <dgm:pt modelId="{32434BC4-F8C2-4F46-94AC-A0396E68DE1F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gm:t>
    </dgm:pt>
    <dgm:pt modelId="{4DF9E4AC-0DC3-45B4-9669-6A7E28B56E5D}" type="parTrans" cxnId="{F49970D4-04A7-4A88-A8A7-0C8BFBF79198}">
      <dgm:prSet/>
      <dgm:spPr/>
      <dgm:t>
        <a:bodyPr/>
        <a:lstStyle/>
        <a:p>
          <a:endParaRPr lang="en-US"/>
        </a:p>
      </dgm:t>
    </dgm:pt>
    <dgm:pt modelId="{4EF3DB73-CB09-4F9B-91AF-30BD2B177D96}" type="sibTrans" cxnId="{F49970D4-04A7-4A88-A8A7-0C8BFBF79198}">
      <dgm:prSet/>
      <dgm:spPr/>
      <dgm:t>
        <a:bodyPr/>
        <a:lstStyle/>
        <a:p>
          <a:endParaRPr lang="en-US"/>
        </a:p>
      </dgm:t>
    </dgm:pt>
    <dgm:pt modelId="{07303365-0E0D-46D2-927F-33F2CAD6315C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gm:t>
    </dgm:pt>
    <dgm:pt modelId="{6412B651-5B31-4D04-A225-58154EAF8BF5}" type="parTrans" cxnId="{2398A891-E40A-4F95-A6B1-EA5953AD5100}">
      <dgm:prSet/>
      <dgm:spPr/>
      <dgm:t>
        <a:bodyPr/>
        <a:lstStyle/>
        <a:p>
          <a:endParaRPr lang="en-US"/>
        </a:p>
      </dgm:t>
    </dgm:pt>
    <dgm:pt modelId="{E9844A57-D6BD-43EA-BB72-132F9C8E1264}" type="sibTrans" cxnId="{2398A891-E40A-4F95-A6B1-EA5953AD5100}">
      <dgm:prSet/>
      <dgm:spPr/>
      <dgm:t>
        <a:bodyPr/>
        <a:lstStyle/>
        <a:p>
          <a:endParaRPr lang="en-US"/>
        </a:p>
      </dgm:t>
    </dgm:pt>
    <dgm:pt modelId="{B8F84ABC-4A55-4A95-8937-9E51833D0B6F}" type="pres">
      <dgm:prSet presAssocID="{62DF032F-19B5-4851-B432-D02E79B464DB}" presName="Name0" presStyleCnt="0">
        <dgm:presLayoutVars>
          <dgm:chMax val="7"/>
          <dgm:chPref val="7"/>
          <dgm:dir/>
        </dgm:presLayoutVars>
      </dgm:prSet>
      <dgm:spPr/>
    </dgm:pt>
    <dgm:pt modelId="{C9348699-2062-4D8F-9030-073E1C136099}" type="pres">
      <dgm:prSet presAssocID="{62DF032F-19B5-4851-B432-D02E79B464DB}" presName="Name1" presStyleCnt="0"/>
      <dgm:spPr/>
    </dgm:pt>
    <dgm:pt modelId="{6B538A74-0E1D-400D-86D6-2CC558D76628}" type="pres">
      <dgm:prSet presAssocID="{62DF032F-19B5-4851-B432-D02E79B464DB}" presName="cycle" presStyleCnt="0"/>
      <dgm:spPr/>
    </dgm:pt>
    <dgm:pt modelId="{DF0331CE-D682-4C30-BA0E-9D01F2D8CEC0}" type="pres">
      <dgm:prSet presAssocID="{62DF032F-19B5-4851-B432-D02E79B464DB}" presName="srcNode" presStyleLbl="node1" presStyleIdx="0" presStyleCnt="3"/>
      <dgm:spPr/>
    </dgm:pt>
    <dgm:pt modelId="{A1C4821D-4B24-457C-B6BB-59D81ECE977D}" type="pres">
      <dgm:prSet presAssocID="{62DF032F-19B5-4851-B432-D02E79B464DB}" presName="conn" presStyleLbl="parChTrans1D2" presStyleIdx="0" presStyleCnt="1"/>
      <dgm:spPr/>
    </dgm:pt>
    <dgm:pt modelId="{A07C902A-CD98-46AD-8612-BCB802DFFB98}" type="pres">
      <dgm:prSet presAssocID="{62DF032F-19B5-4851-B432-D02E79B464DB}" presName="extraNode" presStyleLbl="node1" presStyleIdx="0" presStyleCnt="3"/>
      <dgm:spPr/>
    </dgm:pt>
    <dgm:pt modelId="{9067130B-D253-4580-95F6-475EA81B4722}" type="pres">
      <dgm:prSet presAssocID="{62DF032F-19B5-4851-B432-D02E79B464DB}" presName="dstNode" presStyleLbl="node1" presStyleIdx="0" presStyleCnt="3"/>
      <dgm:spPr/>
    </dgm:pt>
    <dgm:pt modelId="{DAD39E69-B3B2-425E-B702-896DE5E450CD}" type="pres">
      <dgm:prSet presAssocID="{0A5D0C00-FF7A-47AF-A86B-FD2A715F7EF1}" presName="text_1" presStyleLbl="node1" presStyleIdx="0" presStyleCnt="3">
        <dgm:presLayoutVars>
          <dgm:bulletEnabled val="1"/>
        </dgm:presLayoutVars>
      </dgm:prSet>
      <dgm:spPr/>
    </dgm:pt>
    <dgm:pt modelId="{7EBF10F8-4B61-48D6-BF5A-4689E641F665}" type="pres">
      <dgm:prSet presAssocID="{0A5D0C00-FF7A-47AF-A86B-FD2A715F7EF1}" presName="accent_1" presStyleCnt="0"/>
      <dgm:spPr/>
    </dgm:pt>
    <dgm:pt modelId="{523EE9D1-9E7E-42B0-9CBC-CC9959E09CFF}" type="pres">
      <dgm:prSet presAssocID="{0A5D0C00-FF7A-47AF-A86B-FD2A715F7EF1}" presName="accentRepeatNode" presStyleLbl="solidFgAcc1" presStyleIdx="0" presStyleCnt="3"/>
      <dgm:spPr/>
    </dgm:pt>
    <dgm:pt modelId="{4DAA829A-6F1C-4DE0-BE50-C83B9D77842F}" type="pres">
      <dgm:prSet presAssocID="{32434BC4-F8C2-4F46-94AC-A0396E68DE1F}" presName="text_2" presStyleLbl="node1" presStyleIdx="1" presStyleCnt="3">
        <dgm:presLayoutVars>
          <dgm:bulletEnabled val="1"/>
        </dgm:presLayoutVars>
      </dgm:prSet>
      <dgm:spPr/>
    </dgm:pt>
    <dgm:pt modelId="{1CB9DB8D-4BF6-4024-B2D5-924658D21FAC}" type="pres">
      <dgm:prSet presAssocID="{32434BC4-F8C2-4F46-94AC-A0396E68DE1F}" presName="accent_2" presStyleCnt="0"/>
      <dgm:spPr/>
    </dgm:pt>
    <dgm:pt modelId="{A37F16B4-79FD-4C4C-863A-D9AE27F1368B}" type="pres">
      <dgm:prSet presAssocID="{32434BC4-F8C2-4F46-94AC-A0396E68DE1F}" presName="accentRepeatNode" presStyleLbl="solidFgAcc1" presStyleIdx="1" presStyleCnt="3"/>
      <dgm:spPr/>
    </dgm:pt>
    <dgm:pt modelId="{7CF3563B-F630-4DF0-A6C6-ED5967E98BC7}" type="pres">
      <dgm:prSet presAssocID="{07303365-0E0D-46D2-927F-33F2CAD6315C}" presName="text_3" presStyleLbl="node1" presStyleIdx="2" presStyleCnt="3">
        <dgm:presLayoutVars>
          <dgm:bulletEnabled val="1"/>
        </dgm:presLayoutVars>
      </dgm:prSet>
      <dgm:spPr/>
    </dgm:pt>
    <dgm:pt modelId="{DDDA114D-837F-4FF4-8707-A772E9AF3D73}" type="pres">
      <dgm:prSet presAssocID="{07303365-0E0D-46D2-927F-33F2CAD6315C}" presName="accent_3" presStyleCnt="0"/>
      <dgm:spPr/>
    </dgm:pt>
    <dgm:pt modelId="{92F18279-5BCC-4A85-B91B-46BD441391D3}" type="pres">
      <dgm:prSet presAssocID="{07303365-0E0D-46D2-927F-33F2CAD6315C}" presName="accentRepeatNode" presStyleLbl="solidFgAcc1" presStyleIdx="2" presStyleCnt="3"/>
      <dgm:spPr/>
    </dgm:pt>
  </dgm:ptLst>
  <dgm:cxnLst>
    <dgm:cxn modelId="{6C23EB15-7165-4A13-AED2-3220BCECC28B}" type="presOf" srcId="{83D4B465-6FF3-4E18-A8B8-D1AAA93E7D95}" destId="{A1C4821D-4B24-457C-B6BB-59D81ECE977D}" srcOrd="0" destOrd="0" presId="urn:microsoft.com/office/officeart/2008/layout/VerticalCurvedList"/>
    <dgm:cxn modelId="{7477AA17-FE2B-46C1-B61A-F5E732923A7F}" srcId="{62DF032F-19B5-4851-B432-D02E79B464DB}" destId="{0A5D0C00-FF7A-47AF-A86B-FD2A715F7EF1}" srcOrd="0" destOrd="0" parTransId="{F4E2DE9C-7508-4F41-BE72-2981CA8E3662}" sibTransId="{83D4B465-6FF3-4E18-A8B8-D1AAA93E7D95}"/>
    <dgm:cxn modelId="{EAFE773F-BE2D-49DF-98E0-46B4ECF7EB16}" type="presOf" srcId="{0A5D0C00-FF7A-47AF-A86B-FD2A715F7EF1}" destId="{DAD39E69-B3B2-425E-B702-896DE5E450CD}" srcOrd="0" destOrd="0" presId="urn:microsoft.com/office/officeart/2008/layout/VerticalCurvedList"/>
    <dgm:cxn modelId="{23AEDA6D-D72A-4AE7-B86D-07B840E44404}" type="presOf" srcId="{62DF032F-19B5-4851-B432-D02E79B464DB}" destId="{B8F84ABC-4A55-4A95-8937-9E51833D0B6F}" srcOrd="0" destOrd="0" presId="urn:microsoft.com/office/officeart/2008/layout/VerticalCurvedList"/>
    <dgm:cxn modelId="{2398A891-E40A-4F95-A6B1-EA5953AD5100}" srcId="{62DF032F-19B5-4851-B432-D02E79B464DB}" destId="{07303365-0E0D-46D2-927F-33F2CAD6315C}" srcOrd="2" destOrd="0" parTransId="{6412B651-5B31-4D04-A225-58154EAF8BF5}" sibTransId="{E9844A57-D6BD-43EA-BB72-132F9C8E1264}"/>
    <dgm:cxn modelId="{BF5A1B93-BB21-4979-BC99-CBD23F7A9F8C}" type="presOf" srcId="{32434BC4-F8C2-4F46-94AC-A0396E68DE1F}" destId="{4DAA829A-6F1C-4DE0-BE50-C83B9D77842F}" srcOrd="0" destOrd="0" presId="urn:microsoft.com/office/officeart/2008/layout/VerticalCurvedList"/>
    <dgm:cxn modelId="{F49970D4-04A7-4A88-A8A7-0C8BFBF79198}" srcId="{62DF032F-19B5-4851-B432-D02E79B464DB}" destId="{32434BC4-F8C2-4F46-94AC-A0396E68DE1F}" srcOrd="1" destOrd="0" parTransId="{4DF9E4AC-0DC3-45B4-9669-6A7E28B56E5D}" sibTransId="{4EF3DB73-CB09-4F9B-91AF-30BD2B177D96}"/>
    <dgm:cxn modelId="{FD7166F2-1F43-4F4D-897A-275C4AE4B7D9}" type="presOf" srcId="{07303365-0E0D-46D2-927F-33F2CAD6315C}" destId="{7CF3563B-F630-4DF0-A6C6-ED5967E98BC7}" srcOrd="0" destOrd="0" presId="urn:microsoft.com/office/officeart/2008/layout/VerticalCurvedList"/>
    <dgm:cxn modelId="{E7BC5172-6E08-4309-8DD0-D03502F1D366}" type="presParOf" srcId="{B8F84ABC-4A55-4A95-8937-9E51833D0B6F}" destId="{C9348699-2062-4D8F-9030-073E1C136099}" srcOrd="0" destOrd="0" presId="urn:microsoft.com/office/officeart/2008/layout/VerticalCurvedList"/>
    <dgm:cxn modelId="{48B495D5-BF54-4D2C-AC83-C58E169EDA4A}" type="presParOf" srcId="{C9348699-2062-4D8F-9030-073E1C136099}" destId="{6B538A74-0E1D-400D-86D6-2CC558D76628}" srcOrd="0" destOrd="0" presId="urn:microsoft.com/office/officeart/2008/layout/VerticalCurvedList"/>
    <dgm:cxn modelId="{65DE2F00-BFFB-435E-869A-5A3C56125ED1}" type="presParOf" srcId="{6B538A74-0E1D-400D-86D6-2CC558D76628}" destId="{DF0331CE-D682-4C30-BA0E-9D01F2D8CEC0}" srcOrd="0" destOrd="0" presId="urn:microsoft.com/office/officeart/2008/layout/VerticalCurvedList"/>
    <dgm:cxn modelId="{F2BD806D-BD0A-427E-BCBF-DBF71E1E8DE7}" type="presParOf" srcId="{6B538A74-0E1D-400D-86D6-2CC558D76628}" destId="{A1C4821D-4B24-457C-B6BB-59D81ECE977D}" srcOrd="1" destOrd="0" presId="urn:microsoft.com/office/officeart/2008/layout/VerticalCurvedList"/>
    <dgm:cxn modelId="{96CEAB62-8858-4B2A-84AD-E0A6EE71BC74}" type="presParOf" srcId="{6B538A74-0E1D-400D-86D6-2CC558D76628}" destId="{A07C902A-CD98-46AD-8612-BCB802DFFB98}" srcOrd="2" destOrd="0" presId="urn:microsoft.com/office/officeart/2008/layout/VerticalCurvedList"/>
    <dgm:cxn modelId="{43841F2E-507A-48EE-AC7E-63BAB135EE55}" type="presParOf" srcId="{6B538A74-0E1D-400D-86D6-2CC558D76628}" destId="{9067130B-D253-4580-95F6-475EA81B4722}" srcOrd="3" destOrd="0" presId="urn:microsoft.com/office/officeart/2008/layout/VerticalCurvedList"/>
    <dgm:cxn modelId="{530E6E65-4D31-424C-9851-F06E4D458A44}" type="presParOf" srcId="{C9348699-2062-4D8F-9030-073E1C136099}" destId="{DAD39E69-B3B2-425E-B702-896DE5E450CD}" srcOrd="1" destOrd="0" presId="urn:microsoft.com/office/officeart/2008/layout/VerticalCurvedList"/>
    <dgm:cxn modelId="{A75B3DFE-91D3-4647-98E4-46E5A799B674}" type="presParOf" srcId="{C9348699-2062-4D8F-9030-073E1C136099}" destId="{7EBF10F8-4B61-48D6-BF5A-4689E641F665}" srcOrd="2" destOrd="0" presId="urn:microsoft.com/office/officeart/2008/layout/VerticalCurvedList"/>
    <dgm:cxn modelId="{CE624604-4504-4EF8-B560-58639650D821}" type="presParOf" srcId="{7EBF10F8-4B61-48D6-BF5A-4689E641F665}" destId="{523EE9D1-9E7E-42B0-9CBC-CC9959E09CFF}" srcOrd="0" destOrd="0" presId="urn:microsoft.com/office/officeart/2008/layout/VerticalCurvedList"/>
    <dgm:cxn modelId="{0135A10C-F600-40DB-BCF0-E0638D0A7DEB}" type="presParOf" srcId="{C9348699-2062-4D8F-9030-073E1C136099}" destId="{4DAA829A-6F1C-4DE0-BE50-C83B9D77842F}" srcOrd="3" destOrd="0" presId="urn:microsoft.com/office/officeart/2008/layout/VerticalCurvedList"/>
    <dgm:cxn modelId="{E9AB803B-15E3-4861-B1A2-E779465548C1}" type="presParOf" srcId="{C9348699-2062-4D8F-9030-073E1C136099}" destId="{1CB9DB8D-4BF6-4024-B2D5-924658D21FAC}" srcOrd="4" destOrd="0" presId="urn:microsoft.com/office/officeart/2008/layout/VerticalCurvedList"/>
    <dgm:cxn modelId="{36C7DC66-573B-44FF-822E-97AF1D910DC7}" type="presParOf" srcId="{1CB9DB8D-4BF6-4024-B2D5-924658D21FAC}" destId="{A37F16B4-79FD-4C4C-863A-D9AE27F1368B}" srcOrd="0" destOrd="0" presId="urn:microsoft.com/office/officeart/2008/layout/VerticalCurvedList"/>
    <dgm:cxn modelId="{D0E51298-773A-42DE-A65C-D1F98AD02066}" type="presParOf" srcId="{C9348699-2062-4D8F-9030-073E1C136099}" destId="{7CF3563B-F630-4DF0-A6C6-ED5967E98BC7}" srcOrd="5" destOrd="0" presId="urn:microsoft.com/office/officeart/2008/layout/VerticalCurvedList"/>
    <dgm:cxn modelId="{F9FF114F-3176-4A52-A9FC-E0AEB061EB9D}" type="presParOf" srcId="{C9348699-2062-4D8F-9030-073E1C136099}" destId="{DDDA114D-837F-4FF4-8707-A772E9AF3D73}" srcOrd="6" destOrd="0" presId="urn:microsoft.com/office/officeart/2008/layout/VerticalCurvedList"/>
    <dgm:cxn modelId="{1029C016-EFB9-48B2-BE99-E1B3BA821956}" type="presParOf" srcId="{DDDA114D-837F-4FF4-8707-A772E9AF3D73}" destId="{92F18279-5BCC-4A85-B91B-46BD441391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C329-5C4D-4F0F-A4F0-0A32B37A9181}">
      <dsp:nvSpPr>
        <dsp:cNvPr id="0" name=""/>
        <dsp:cNvSpPr/>
      </dsp:nvSpPr>
      <dsp:spPr>
        <a:xfrm>
          <a:off x="2352" y="236012"/>
          <a:ext cx="1866262" cy="111975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Read the Entire Manual</a:t>
          </a:r>
        </a:p>
      </dsp:txBody>
      <dsp:txXfrm>
        <a:off x="2352" y="236012"/>
        <a:ext cx="1866262" cy="1119757"/>
      </dsp:txXfrm>
    </dsp:sp>
    <dsp:sp modelId="{9FCDEC67-855D-45F3-AF2D-5A202FAFD49C}">
      <dsp:nvSpPr>
        <dsp:cNvPr id="0" name=""/>
        <dsp:cNvSpPr/>
      </dsp:nvSpPr>
      <dsp:spPr>
        <a:xfrm>
          <a:off x="2055241" y="236012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Work Habits</a:t>
          </a:r>
        </a:p>
      </dsp:txBody>
      <dsp:txXfrm>
        <a:off x="2055241" y="236012"/>
        <a:ext cx="1866262" cy="1119757"/>
      </dsp:txXfrm>
    </dsp:sp>
    <dsp:sp modelId="{01641FF7-29CD-41B4-A3A9-8A5381F3B455}">
      <dsp:nvSpPr>
        <dsp:cNvPr id="0" name=""/>
        <dsp:cNvSpPr/>
      </dsp:nvSpPr>
      <dsp:spPr>
        <a:xfrm>
          <a:off x="4108130" y="236012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 Personal Health</a:t>
          </a:r>
        </a:p>
      </dsp:txBody>
      <dsp:txXfrm>
        <a:off x="4108130" y="236012"/>
        <a:ext cx="1866262" cy="1119757"/>
      </dsp:txXfrm>
    </dsp:sp>
    <dsp:sp modelId="{876E2A6C-4D0B-44B4-9B04-F5CCCEE66FD7}">
      <dsp:nvSpPr>
        <dsp:cNvPr id="0" name=""/>
        <dsp:cNvSpPr/>
      </dsp:nvSpPr>
      <dsp:spPr>
        <a:xfrm>
          <a:off x="6161018" y="236012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Dress Properly</a:t>
          </a:r>
        </a:p>
      </dsp:txBody>
      <dsp:txXfrm>
        <a:off x="6161018" y="236012"/>
        <a:ext cx="1866262" cy="1119757"/>
      </dsp:txXfrm>
    </dsp:sp>
    <dsp:sp modelId="{1664CEFC-2820-45CF-B065-7D72C5C7936B}">
      <dsp:nvSpPr>
        <dsp:cNvPr id="0" name=""/>
        <dsp:cNvSpPr/>
      </dsp:nvSpPr>
      <dsp:spPr>
        <a:xfrm>
          <a:off x="2352" y="1542396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Clean and Safe Work Area</a:t>
          </a:r>
        </a:p>
      </dsp:txBody>
      <dsp:txXfrm>
        <a:off x="2352" y="1542396"/>
        <a:ext cx="1866262" cy="1119757"/>
      </dsp:txXfrm>
    </dsp:sp>
    <dsp:sp modelId="{7EA76511-6DA1-49A2-8598-27A9B1945CB3}">
      <dsp:nvSpPr>
        <dsp:cNvPr id="0" name=""/>
        <dsp:cNvSpPr/>
      </dsp:nvSpPr>
      <dsp:spPr>
        <a:xfrm>
          <a:off x="2055241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Signage</a:t>
          </a:r>
        </a:p>
      </dsp:txBody>
      <dsp:txXfrm>
        <a:off x="2055241" y="1542396"/>
        <a:ext cx="1866262" cy="1119757"/>
      </dsp:txXfrm>
    </dsp:sp>
    <dsp:sp modelId="{2B2300E9-E890-4D29-8220-F76F5575F126}">
      <dsp:nvSpPr>
        <dsp:cNvPr id="0" name=""/>
        <dsp:cNvSpPr/>
      </dsp:nvSpPr>
      <dsp:spPr>
        <a:xfrm>
          <a:off x="4108130" y="1542396"/>
          <a:ext cx="1866262" cy="1119757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ECPL Placard Locations</a:t>
          </a:r>
        </a:p>
      </dsp:txBody>
      <dsp:txXfrm>
        <a:off x="4108130" y="1542396"/>
        <a:ext cx="1866262" cy="1119757"/>
      </dsp:txXfrm>
    </dsp:sp>
    <dsp:sp modelId="{06FFB55F-686E-4813-B993-9F653C255870}">
      <dsp:nvSpPr>
        <dsp:cNvPr id="0" name=""/>
        <dsp:cNvSpPr/>
      </dsp:nvSpPr>
      <dsp:spPr>
        <a:xfrm>
          <a:off x="6161018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Tools Properly</a:t>
          </a:r>
        </a:p>
      </dsp:txBody>
      <dsp:txXfrm>
        <a:off x="6161018" y="1542396"/>
        <a:ext cx="1866262" cy="1119757"/>
      </dsp:txXfrm>
    </dsp:sp>
    <dsp:sp modelId="{5504F226-6F8E-4AA4-B966-2199BE203661}">
      <dsp:nvSpPr>
        <dsp:cNvPr id="0" name=""/>
        <dsp:cNvSpPr/>
      </dsp:nvSpPr>
      <dsp:spPr>
        <a:xfrm>
          <a:off x="2352" y="2848780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Electrical System Safety</a:t>
          </a:r>
        </a:p>
      </dsp:txBody>
      <dsp:txXfrm>
        <a:off x="2352" y="2848780"/>
        <a:ext cx="1866262" cy="1119757"/>
      </dsp:txXfrm>
    </dsp:sp>
    <dsp:sp modelId="{6EEE6947-319C-418E-9FEC-63195549E0BB}">
      <dsp:nvSpPr>
        <dsp:cNvPr id="0" name=""/>
        <dsp:cNvSpPr/>
      </dsp:nvSpPr>
      <dsp:spPr>
        <a:xfrm>
          <a:off x="2055241" y="2848780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Mechanical System Safety</a:t>
          </a:r>
        </a:p>
      </dsp:txBody>
      <dsp:txXfrm>
        <a:off x="2055241" y="2848780"/>
        <a:ext cx="1866262" cy="1119757"/>
      </dsp:txXfrm>
    </dsp:sp>
    <dsp:sp modelId="{622DE430-7EB4-4391-AD3C-2C5C854DBFDA}">
      <dsp:nvSpPr>
        <dsp:cNvPr id="0" name=""/>
        <dsp:cNvSpPr/>
      </dsp:nvSpPr>
      <dsp:spPr>
        <a:xfrm>
          <a:off x="4108130" y="2848780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Operating Safety Precautions</a:t>
          </a:r>
        </a:p>
      </dsp:txBody>
      <dsp:txXfrm>
        <a:off x="4108130" y="2848780"/>
        <a:ext cx="1866262" cy="1119757"/>
      </dsp:txXfrm>
    </dsp:sp>
    <dsp:sp modelId="{9A22E174-D9B8-4EEE-A7C5-C3C502E87E0B}">
      <dsp:nvSpPr>
        <dsp:cNvPr id="0" name=""/>
        <dsp:cNvSpPr/>
      </dsp:nvSpPr>
      <dsp:spPr>
        <a:xfrm>
          <a:off x="6161018" y="2848780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Devices</a:t>
          </a:r>
        </a:p>
      </dsp:txBody>
      <dsp:txXfrm>
        <a:off x="6161018" y="2848780"/>
        <a:ext cx="1866262" cy="111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3020" y="97277"/>
          <a:ext cx="2396159" cy="143769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sp:txBody>
      <dsp:txXfrm>
        <a:off x="3020" y="97277"/>
        <a:ext cx="2396159" cy="1437695"/>
      </dsp:txXfrm>
    </dsp:sp>
    <dsp:sp modelId="{2B5646AB-B4A8-4F34-B229-6400888E3642}">
      <dsp:nvSpPr>
        <dsp:cNvPr id="0" name=""/>
        <dsp:cNvSpPr/>
      </dsp:nvSpPr>
      <dsp:spPr>
        <a:xfrm>
          <a:off x="2638795" y="97277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sp:txBody>
      <dsp:txXfrm>
        <a:off x="2638795" y="97277"/>
        <a:ext cx="2396159" cy="1437695"/>
      </dsp:txXfrm>
    </dsp:sp>
    <dsp:sp modelId="{D6CA078D-EA17-4330-B64B-C92B432E626B}">
      <dsp:nvSpPr>
        <dsp:cNvPr id="0" name=""/>
        <dsp:cNvSpPr/>
      </dsp:nvSpPr>
      <dsp:spPr>
        <a:xfrm>
          <a:off x="5274571" y="97277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sp:txBody>
      <dsp:txXfrm>
        <a:off x="5274571" y="97277"/>
        <a:ext cx="2396159" cy="1437695"/>
      </dsp:txXfrm>
    </dsp:sp>
    <dsp:sp modelId="{A10DDA74-0021-44BA-B016-F111929AEEBF}">
      <dsp:nvSpPr>
        <dsp:cNvPr id="0" name=""/>
        <dsp:cNvSpPr/>
      </dsp:nvSpPr>
      <dsp:spPr>
        <a:xfrm>
          <a:off x="7910347" y="97277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sp:txBody>
      <dsp:txXfrm>
        <a:off x="7910347" y="97277"/>
        <a:ext cx="2396159" cy="1437695"/>
      </dsp:txXfrm>
    </dsp:sp>
    <dsp:sp modelId="{BA1E10D9-1951-4C1B-A626-54087CC4643C}">
      <dsp:nvSpPr>
        <dsp:cNvPr id="0" name=""/>
        <dsp:cNvSpPr/>
      </dsp:nvSpPr>
      <dsp:spPr>
        <a:xfrm>
          <a:off x="3020" y="1774589"/>
          <a:ext cx="2396159" cy="1437695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sp:txBody>
      <dsp:txXfrm>
        <a:off x="3020" y="1774589"/>
        <a:ext cx="2396159" cy="1437695"/>
      </dsp:txXfrm>
    </dsp:sp>
    <dsp:sp modelId="{2C9842E8-87E8-46BB-9972-955B3DC4382B}">
      <dsp:nvSpPr>
        <dsp:cNvPr id="0" name=""/>
        <dsp:cNvSpPr/>
      </dsp:nvSpPr>
      <dsp:spPr>
        <a:xfrm>
          <a:off x="2638795" y="1774589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sp:txBody>
      <dsp:txXfrm>
        <a:off x="2638795" y="1774589"/>
        <a:ext cx="2396159" cy="1437695"/>
      </dsp:txXfrm>
    </dsp:sp>
    <dsp:sp modelId="{53137152-A37C-4252-B84C-44450AE33EFE}">
      <dsp:nvSpPr>
        <dsp:cNvPr id="0" name=""/>
        <dsp:cNvSpPr/>
      </dsp:nvSpPr>
      <dsp:spPr>
        <a:xfrm>
          <a:off x="5274571" y="1774589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sp:txBody>
      <dsp:txXfrm>
        <a:off x="5274571" y="1774589"/>
        <a:ext cx="2396159" cy="1437695"/>
      </dsp:txXfrm>
    </dsp:sp>
    <dsp:sp modelId="{F5B11832-60C6-4BDE-809C-1ECF80A13B4B}">
      <dsp:nvSpPr>
        <dsp:cNvPr id="0" name=""/>
        <dsp:cNvSpPr/>
      </dsp:nvSpPr>
      <dsp:spPr>
        <a:xfrm>
          <a:off x="7910347" y="1774589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sp:txBody>
      <dsp:txXfrm>
        <a:off x="7910347" y="1774589"/>
        <a:ext cx="2396159" cy="1437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818224" y="1337"/>
          <a:ext cx="2254785" cy="135287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sp:txBody>
      <dsp:txXfrm>
        <a:off x="818224" y="1337"/>
        <a:ext cx="2254785" cy="1352871"/>
      </dsp:txXfrm>
    </dsp:sp>
    <dsp:sp modelId="{2B5646AB-B4A8-4F34-B229-6400888E3642}">
      <dsp:nvSpPr>
        <dsp:cNvPr id="0" name=""/>
        <dsp:cNvSpPr/>
      </dsp:nvSpPr>
      <dsp:spPr>
        <a:xfrm>
          <a:off x="3298488" y="1337"/>
          <a:ext cx="2254785" cy="135287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sp:txBody>
      <dsp:txXfrm>
        <a:off x="3298488" y="1337"/>
        <a:ext cx="2254785" cy="1352871"/>
      </dsp:txXfrm>
    </dsp:sp>
    <dsp:sp modelId="{D42F83F3-27F9-4BC6-A691-5797E8DBA63C}">
      <dsp:nvSpPr>
        <dsp:cNvPr id="0" name=""/>
        <dsp:cNvSpPr/>
      </dsp:nvSpPr>
      <dsp:spPr>
        <a:xfrm>
          <a:off x="5778753" y="1337"/>
          <a:ext cx="2254785" cy="135287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sp:txBody>
      <dsp:txXfrm>
        <a:off x="5778753" y="1337"/>
        <a:ext cx="2254785" cy="1352871"/>
      </dsp:txXfrm>
    </dsp:sp>
    <dsp:sp modelId="{F5AC7BD5-C7A5-4C84-A882-D8A9F3CB16F9}">
      <dsp:nvSpPr>
        <dsp:cNvPr id="0" name=""/>
        <dsp:cNvSpPr/>
      </dsp:nvSpPr>
      <dsp:spPr>
        <a:xfrm>
          <a:off x="8259017" y="1337"/>
          <a:ext cx="2254785" cy="135287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sp:txBody>
      <dsp:txXfrm>
        <a:off x="8259017" y="1337"/>
        <a:ext cx="2254785" cy="1352871"/>
      </dsp:txXfrm>
    </dsp:sp>
    <dsp:sp modelId="{251C6A21-8216-46B9-88D3-F1AAA82E3698}">
      <dsp:nvSpPr>
        <dsp:cNvPr id="0" name=""/>
        <dsp:cNvSpPr/>
      </dsp:nvSpPr>
      <dsp:spPr>
        <a:xfrm>
          <a:off x="818224" y="1579687"/>
          <a:ext cx="2254785" cy="1352871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sp:txBody>
      <dsp:txXfrm>
        <a:off x="818224" y="1579687"/>
        <a:ext cx="2254785" cy="1352871"/>
      </dsp:txXfrm>
    </dsp:sp>
    <dsp:sp modelId="{FBAC358F-8A63-4565-A24E-8A87DB471C50}">
      <dsp:nvSpPr>
        <dsp:cNvPr id="0" name=""/>
        <dsp:cNvSpPr/>
      </dsp:nvSpPr>
      <dsp:spPr>
        <a:xfrm>
          <a:off x="3298488" y="1579687"/>
          <a:ext cx="2254785" cy="135287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sp:txBody>
      <dsp:txXfrm>
        <a:off x="3298488" y="1579687"/>
        <a:ext cx="2254785" cy="1352871"/>
      </dsp:txXfrm>
    </dsp:sp>
    <dsp:sp modelId="{BEC32BA6-D6EA-4720-8AC9-9BF012034BA4}">
      <dsp:nvSpPr>
        <dsp:cNvPr id="0" name=""/>
        <dsp:cNvSpPr/>
      </dsp:nvSpPr>
      <dsp:spPr>
        <a:xfrm>
          <a:off x="5778753" y="1579687"/>
          <a:ext cx="2254785" cy="135287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Lift Assist Safety</a:t>
          </a:r>
        </a:p>
      </dsp:txBody>
      <dsp:txXfrm>
        <a:off x="5778753" y="1579687"/>
        <a:ext cx="2254785" cy="1352871"/>
      </dsp:txXfrm>
    </dsp:sp>
    <dsp:sp modelId="{2C1FCB86-A796-4FA7-9CBA-C3468A1B6593}">
      <dsp:nvSpPr>
        <dsp:cNvPr id="0" name=""/>
        <dsp:cNvSpPr/>
      </dsp:nvSpPr>
      <dsp:spPr>
        <a:xfrm>
          <a:off x="8259017" y="1579687"/>
          <a:ext cx="2254785" cy="135287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Working at Heights Safety</a:t>
          </a:r>
        </a:p>
      </dsp:txBody>
      <dsp:txXfrm>
        <a:off x="8259017" y="1579687"/>
        <a:ext cx="2254785" cy="1352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821D-4B24-457C-B6BB-59D81ECE977D}">
      <dsp:nvSpPr>
        <dsp:cNvPr id="0" name=""/>
        <dsp:cNvSpPr/>
      </dsp:nvSpPr>
      <dsp:spPr>
        <a:xfrm>
          <a:off x="-4796544" y="-735149"/>
          <a:ext cx="5713025" cy="571302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9E69-B3B2-425E-B702-896DE5E450CD}">
      <dsp:nvSpPr>
        <dsp:cNvPr id="0" name=""/>
        <dsp:cNvSpPr/>
      </dsp:nvSpPr>
      <dsp:spPr>
        <a:xfrm>
          <a:off x="589430" y="424272"/>
          <a:ext cx="4810085" cy="8485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sp:txBody>
      <dsp:txXfrm>
        <a:off x="589430" y="424272"/>
        <a:ext cx="4810085" cy="848545"/>
      </dsp:txXfrm>
    </dsp:sp>
    <dsp:sp modelId="{523EE9D1-9E7E-42B0-9CBC-CC9959E09CFF}">
      <dsp:nvSpPr>
        <dsp:cNvPr id="0" name=""/>
        <dsp:cNvSpPr/>
      </dsp:nvSpPr>
      <dsp:spPr>
        <a:xfrm>
          <a:off x="59089" y="318204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A829A-6F1C-4DE0-BE50-C83B9D77842F}">
      <dsp:nvSpPr>
        <dsp:cNvPr id="0" name=""/>
        <dsp:cNvSpPr/>
      </dsp:nvSpPr>
      <dsp:spPr>
        <a:xfrm>
          <a:off x="897877" y="1697090"/>
          <a:ext cx="4501639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sp:txBody>
      <dsp:txXfrm>
        <a:off x="897877" y="1697090"/>
        <a:ext cx="4501639" cy="848545"/>
      </dsp:txXfrm>
    </dsp:sp>
    <dsp:sp modelId="{A37F16B4-79FD-4C4C-863A-D9AE27F1368B}">
      <dsp:nvSpPr>
        <dsp:cNvPr id="0" name=""/>
        <dsp:cNvSpPr/>
      </dsp:nvSpPr>
      <dsp:spPr>
        <a:xfrm>
          <a:off x="367536" y="1591022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3563B-F630-4DF0-A6C6-ED5967E98BC7}">
      <dsp:nvSpPr>
        <dsp:cNvPr id="0" name=""/>
        <dsp:cNvSpPr/>
      </dsp:nvSpPr>
      <dsp:spPr>
        <a:xfrm>
          <a:off x="589430" y="2969908"/>
          <a:ext cx="4810085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sp:txBody>
      <dsp:txXfrm>
        <a:off x="589430" y="2969908"/>
        <a:ext cx="4810085" cy="848545"/>
      </dsp:txXfrm>
    </dsp:sp>
    <dsp:sp modelId="{92F18279-5BCC-4A85-B91B-46BD441391D3}">
      <dsp:nvSpPr>
        <dsp:cNvPr id="0" name=""/>
        <dsp:cNvSpPr/>
      </dsp:nvSpPr>
      <dsp:spPr>
        <a:xfrm>
          <a:off x="59089" y="2863840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65D3A-4A76-4D22-AED7-103AAE41AB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83F32-B2EB-4F37-BB15-E2BCEC09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5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34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26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86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786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55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6488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55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940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07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0328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0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868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05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383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45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00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78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0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6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6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9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0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6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2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95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06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71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80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4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7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84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9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2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4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6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7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93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7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0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744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0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7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58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3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74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6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6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75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2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25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4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9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68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73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26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588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56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74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4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9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8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83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0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2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76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994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40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5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16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8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44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09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25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029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0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27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584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69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73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9709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27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9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40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14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7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3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63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1903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3C02-8237-09F3-6686-DE661710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F3C0-801D-887B-EE60-79C81E13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8F4E7-0019-8B8E-E8CD-BE6216D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1972-5057-A9CD-1C48-7242E890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DEB1-A153-E1B6-0A6F-4370B1A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6303-A8E5-BAC4-30A8-16420A3E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16877-20F4-E149-F6A7-4D7FA44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A73C2-69B9-D582-24C9-A5C63EB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5AB6-10A3-A487-53E2-E7CFB01D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0CBA-5A7A-8BB4-04F2-75D9C21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982B1-01D3-37D4-0D5D-096A65C1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F34E3-CF8C-13B2-E2B9-EA1F48581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FDED-09DC-E665-BE35-E573E00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1977-02A9-E27D-96AA-50F7AC7E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C061-668A-B88C-4B5D-8819909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612-D2DB-384B-E4AB-43C2E6C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5727-6986-948D-786F-A07158FD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AF43-37FF-2D22-653C-97F1971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C55F5-2A65-B1B4-A1E6-8D1557E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1ED6-32C1-81B9-BBF4-5FF9FD0D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B7E0-01FD-F105-65F6-5B8753E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8CF0-AF6D-2802-FD43-9ABDB680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4601B-3227-CD12-FB47-AA6FC62D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5E1-7E15-4D1D-F652-1A1C1DFA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60D3-936C-F674-379B-9C1D341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0AD-BBEE-F192-CDE9-E4C11F21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A751-09BC-8438-15D1-EA5B3ACB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620C-1EF7-A847-3531-1B0D8264F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2AF4-20EA-3E38-6676-EC230D4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2700E-7004-B024-7D27-C37B7937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E7D23-77B1-E03B-ED24-0DBCE43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763-4A55-D3F4-A60E-BA3172D8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D55B-4F4C-248E-D434-E672EF84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5D4F-A63C-68AF-960B-EDD32E1B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6FD4C-28B8-1562-5EA8-855AB836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B7ADE-6B0D-C43B-7B5F-30850ECE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624CE-D4EA-4672-98A2-0E4E647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CA24-12D1-81EF-3B72-BE5BB8DB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8F09C-680D-D97D-7972-CEE5CFF2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34DF-E4FA-00E7-14A0-DC113580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80E5E-8E34-1719-A0F4-EC73A7C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1ED3-26E2-FEC8-58A1-A8C99FD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6E3B7-5A7C-3ABB-EB5E-C0FFFEC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513CE-4FF0-805A-79C3-F7E7E9A7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6302A-E4C9-C851-7975-2234C3B5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BFE2B-49A2-D503-B3CB-8680747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F29A-3014-5CBC-1367-4926BE1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85EB-A844-8965-9F1A-88785EEC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F9BFF-8277-86E8-5E45-B370732D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62AAE-3B1B-3815-AAB2-A78FAFA4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09D9-34E2-5F91-042F-A05A9C7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AC816-EB7A-66E4-D07E-8D7FB51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8D26-32CF-2836-93A2-EAE7C19D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D5C8-5517-D2B3-04F8-DA7D3430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5759-C34F-423B-0D40-8110C32A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AF14-25A6-E1E3-42C5-478B457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CBE3-4206-3302-A242-B7D4ED26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EFC4-D568-110F-D0EE-8066F378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71381-092F-1D63-3B67-A9C5584A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D4E3-005F-8151-8059-9462D711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7E2-1BD1-543B-9193-76B99BF6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6B23-59B1-0365-4AB8-EA7235AAB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FA36-718D-563E-0CB1-41068B17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E5979D-1E4A-C816-EFED-11C7C1549807}"/>
              </a:ext>
            </a:extLst>
          </p:cNvPr>
          <p:cNvSpPr txBox="1"/>
          <p:nvPr/>
        </p:nvSpPr>
        <p:spPr>
          <a:xfrm>
            <a:off x="4665955" y="4066539"/>
            <a:ext cx="23920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Pack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1CE0-8BF1-4FBF-CE65-2DA73D7BA396}"/>
              </a:ext>
            </a:extLst>
          </p:cNvPr>
          <p:cNvSpPr txBox="1"/>
          <p:nvPr/>
        </p:nvSpPr>
        <p:spPr>
          <a:xfrm>
            <a:off x="3023455" y="5208570"/>
            <a:ext cx="6138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Training Course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A9EA6C-8695-712D-C85D-E2FE6EA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269" y="4886444"/>
            <a:ext cx="1261034" cy="12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EB5B1-6828-DA25-D787-2747790F1E8F}"/>
              </a:ext>
            </a:extLst>
          </p:cNvPr>
          <p:cNvSpPr/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F5E7A4-038C-F8CB-621B-80F991A39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64" y="5145784"/>
            <a:ext cx="1823489" cy="976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E0688-9724-337F-7BBA-23E3506BFB49}"/>
              </a:ext>
            </a:extLst>
          </p:cNvPr>
          <p:cNvSpPr txBox="1"/>
          <p:nvPr/>
        </p:nvSpPr>
        <p:spPr>
          <a:xfrm>
            <a:off x="4277228" y="5915225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Hour Course – 1 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3C70F-CD59-5C33-F45A-CD5D00B17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51" y="1245010"/>
            <a:ext cx="10969211" cy="21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941092" y="2397948"/>
            <a:ext cx="1030339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ECPL Placards &amp; Tags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and Power Lockout</a:t>
            </a:r>
          </a:p>
        </p:txBody>
      </p:sp>
    </p:spTree>
    <p:extLst>
      <p:ext uri="{BB962C8B-B14F-4D97-AF65-F5344CB8AC3E}">
        <p14:creationId xmlns:p14="http://schemas.microsoft.com/office/powerpoint/2010/main" val="10655514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75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4A033-AD19-B01E-DFC8-5B5DC44E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79" y="1895261"/>
            <a:ext cx="6925642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334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511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108" y="335845"/>
            <a:ext cx="6109365" cy="61863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Inspecting the Line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an Automated Cell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Stopping a Cycle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Stop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Stop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944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121191" y="889843"/>
            <a:ext cx="7943200" cy="507831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Opening and Closing an Entrance Gate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2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45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128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761864" y="2397948"/>
            <a:ext cx="4661854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Hands On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5315649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5388878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686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37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964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5836" y="2151727"/>
            <a:ext cx="72539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Station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610989" y="2625689"/>
            <a:ext cx="496360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Usage</a:t>
            </a:r>
          </a:p>
        </p:txBody>
      </p:sp>
    </p:spTree>
    <p:extLst>
      <p:ext uri="{BB962C8B-B14F-4D97-AF65-F5344CB8AC3E}">
        <p14:creationId xmlns:p14="http://schemas.microsoft.com/office/powerpoint/2010/main" val="4143867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799771" y="2151727"/>
            <a:ext cx="1058603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179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43888" y="2151727"/>
            <a:ext cx="118978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346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5892587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655519" y="2240383"/>
            <a:ext cx="887454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Drawings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031519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186835" y="2151727"/>
            <a:ext cx="5811912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551730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6342726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959915" y="2397948"/>
            <a:ext cx="10265760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7952051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25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99188" y="1976622"/>
            <a:ext cx="758720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Troubleshooting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Faults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36860686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2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5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Safety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98D5D4-23D7-1401-4001-37E3CE4E7605}"/>
              </a:ext>
            </a:extLst>
          </p:cNvPr>
          <p:cNvGraphicFramePr/>
          <p:nvPr/>
        </p:nvGraphicFramePr>
        <p:xfrm>
          <a:off x="385010" y="1599807"/>
          <a:ext cx="5457526" cy="424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A61990-BA5E-16D3-989A-1A332564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2" y="2385433"/>
            <a:ext cx="5370715" cy="92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D3A2-E24B-A68D-94A5-B5640153D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2" y="3312603"/>
            <a:ext cx="5370715" cy="1237478"/>
          </a:xfrm>
          <a:prstGeom prst="rect">
            <a:avLst/>
          </a:prstGeom>
        </p:spPr>
      </p:pic>
      <p:pic>
        <p:nvPicPr>
          <p:cNvPr id="12" name="Graphic 11" descr="High voltage outline">
            <a:extLst>
              <a:ext uri="{FF2B5EF4-FFF2-40B4-BE49-F238E27FC236}">
                <a16:creationId xmlns:a16="http://schemas.microsoft.com/office/drawing/2014/main" id="{8B40A224-FCAA-8065-FE54-D71869E2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412" y="2044709"/>
            <a:ext cx="719947" cy="719947"/>
          </a:xfrm>
          <a:prstGeom prst="rect">
            <a:avLst/>
          </a:prstGeom>
        </p:spPr>
      </p:pic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8460069B-211C-F5C1-9AB8-6549E4DF6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595" y="4604997"/>
            <a:ext cx="817174" cy="817174"/>
          </a:xfrm>
          <a:prstGeom prst="rect">
            <a:avLst/>
          </a:prstGeom>
        </p:spPr>
      </p:pic>
      <p:pic>
        <p:nvPicPr>
          <p:cNvPr id="18" name="Graphic 17" descr="Windy with solid fill">
            <a:extLst>
              <a:ext uri="{FF2B5EF4-FFF2-40B4-BE49-F238E27FC236}">
                <a16:creationId xmlns:a16="http://schemas.microsoft.com/office/drawing/2014/main" id="{990F3BCC-9A58-7F26-7FAC-C8CA3B8C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659" y="3302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EE413-05D4-2B34-20B1-D7A4B794FD7A}"/>
              </a:ext>
            </a:extLst>
          </p:cNvPr>
          <p:cNvSpPr txBox="1"/>
          <p:nvPr/>
        </p:nvSpPr>
        <p:spPr>
          <a:xfrm>
            <a:off x="2325573" y="1659285"/>
            <a:ext cx="7534435" cy="35394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Wrap-Up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Task Certifications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Course Evaluations</a:t>
            </a:r>
          </a:p>
        </p:txBody>
      </p:sp>
    </p:spTree>
    <p:extLst>
      <p:ext uri="{BB962C8B-B14F-4D97-AF65-F5344CB8AC3E}">
        <p14:creationId xmlns:p14="http://schemas.microsoft.com/office/powerpoint/2010/main" val="62225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052535" y="2010136"/>
            <a:ext cx="608051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86151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4404" y="292331"/>
            <a:ext cx="553677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EP020 and EP720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CD44-C04F-5F6D-1DCD-EA317AA0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6" y="1473544"/>
            <a:ext cx="9987643" cy="50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6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EP040, EP060, EP080 and EP090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0B34E-6574-C1EA-5CCD-9FAAA84D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093" y="1492660"/>
            <a:ext cx="9399813" cy="50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0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7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EP100 and EP125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E96D6-1A77-CB54-D3B1-3BF9D04E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40" y="1492660"/>
            <a:ext cx="9334500" cy="50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0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EP160, EP180, EP200 and EP220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52620-1F4F-4293-86F9-286815300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25" y="1440428"/>
            <a:ext cx="9693729" cy="51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4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7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EP230 and EP235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D346E-D1AD-3ADB-FCDC-A97962CD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25" y="1587419"/>
            <a:ext cx="9236529" cy="49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54965" y="292331"/>
            <a:ext cx="707565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EP240, EP260 and EP270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C690F-6376-7D4D-3FD4-5B9ABDA80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8" y="1538177"/>
            <a:ext cx="9187543" cy="50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2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2423264" y="2443523"/>
            <a:ext cx="734547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9B5EB-41D0-261F-3A84-B0F796149B00}"/>
              </a:ext>
            </a:extLst>
          </p:cNvPr>
          <p:cNvSpPr txBox="1"/>
          <p:nvPr/>
        </p:nvSpPr>
        <p:spPr>
          <a:xfrm>
            <a:off x="3479738" y="3629647"/>
            <a:ext cx="523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Bill Flatley</a:t>
            </a:r>
          </a:p>
        </p:txBody>
      </p:sp>
    </p:spTree>
    <p:extLst>
      <p:ext uri="{BB962C8B-B14F-4D97-AF65-F5344CB8AC3E}">
        <p14:creationId xmlns:p14="http://schemas.microsoft.com/office/powerpoint/2010/main" val="348263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70381" y="292331"/>
            <a:ext cx="6844823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EP300, EP320 and EP325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03D2D-1955-7729-4F79-63C40EF0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90" y="1492660"/>
            <a:ext cx="9220200" cy="49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9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2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C07B-6D70-DD33-A049-915030AA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11" y="1653345"/>
            <a:ext cx="9595757" cy="48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4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54965" y="292331"/>
            <a:ext cx="707565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EP380, EP400 and EP420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0F5B6-07AC-7D3C-B8E5-9745A8F4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1" y="1460003"/>
            <a:ext cx="953044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EP480 and EP485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20C62-25BF-3A30-4D34-07544995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71" y="1653345"/>
            <a:ext cx="9203871" cy="48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0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EP500, EP520, EP540 and EP560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29687-639E-6F86-0A2E-844FA0A0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11" y="1492660"/>
            <a:ext cx="9367157" cy="49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EP600 and EP610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90BC-A11C-66AE-879B-0654DCF50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61" y="1588031"/>
            <a:ext cx="9710057" cy="48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15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49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EP620, EP630, EP640 and EP650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63201-BF22-07CB-9C7C-16CE8DD8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9" y="1653345"/>
            <a:ext cx="9252857" cy="48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1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EP680 and EP700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F4319-28B3-F8E7-7E96-105460DA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71" y="1478534"/>
            <a:ext cx="9595757" cy="50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1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2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EP905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B554B-ED16-F990-53BB-E05E39CB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57" y="1492660"/>
            <a:ext cx="9612086" cy="50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4404" y="292331"/>
            <a:ext cx="553677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EP020 and EP720</a:t>
            </a:r>
          </a:p>
        </p:txBody>
      </p:sp>
    </p:spTree>
    <p:extLst>
      <p:ext uri="{BB962C8B-B14F-4D97-AF65-F5344CB8AC3E}">
        <p14:creationId xmlns:p14="http://schemas.microsoft.com/office/powerpoint/2010/main" val="99597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942438" y="2767280"/>
            <a:ext cx="10300705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Test and Review</a:t>
            </a:r>
          </a:p>
        </p:txBody>
      </p:sp>
    </p:spTree>
    <p:extLst>
      <p:ext uri="{BB962C8B-B14F-4D97-AF65-F5344CB8AC3E}">
        <p14:creationId xmlns:p14="http://schemas.microsoft.com/office/powerpoint/2010/main" val="2458256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795956" y="2625689"/>
            <a:ext cx="1059366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455259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695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CE54-47D1-DC4C-4764-B94E2347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" y="1099347"/>
            <a:ext cx="6106377" cy="528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FDFC-9D3A-0105-DFF4-5D06ACDA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09" y="2776446"/>
            <a:ext cx="412490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0402" y="2182504"/>
            <a:ext cx="878477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Main Pneumatic Disconnect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A956D-51F9-3C28-FC89-4229423F15B9}"/>
              </a:ext>
            </a:extLst>
          </p:cNvPr>
          <p:cNvSpPr txBox="1"/>
          <p:nvPr/>
        </p:nvSpPr>
        <p:spPr>
          <a:xfrm>
            <a:off x="1051991" y="3013501"/>
            <a:ext cx="1008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requires compressed air and has its own air processing equipment that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air supplied from the plant and distributes the processed air to the cell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</a:p>
        </p:txBody>
      </p:sp>
      <p:pic>
        <p:nvPicPr>
          <p:cNvPr id="5" name="Graphic 4" descr="Windy with solid fill">
            <a:extLst>
              <a:ext uri="{FF2B5EF4-FFF2-40B4-BE49-F238E27FC236}">
                <a16:creationId xmlns:a16="http://schemas.microsoft.com/office/drawing/2014/main" id="{E521D7C2-3DD0-7EF7-613C-1FD8E1A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590" y="4222760"/>
            <a:ext cx="914400" cy="914400"/>
          </a:xfrm>
          <a:prstGeom prst="rect">
            <a:avLst/>
          </a:prstGeom>
        </p:spPr>
      </p:pic>
      <p:pic>
        <p:nvPicPr>
          <p:cNvPr id="6" name="Graphic 5" descr="Windy with solid fill">
            <a:extLst>
              <a:ext uri="{FF2B5EF4-FFF2-40B4-BE49-F238E27FC236}">
                <a16:creationId xmlns:a16="http://schemas.microsoft.com/office/drawing/2014/main" id="{6E35D6AD-60F6-F5CE-0A5B-A15DE307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4024" y="4231690"/>
            <a:ext cx="914400" cy="914400"/>
          </a:xfrm>
          <a:prstGeom prst="rect">
            <a:avLst/>
          </a:prstGeom>
        </p:spPr>
      </p:pic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C60D8CFE-1CA3-DCCF-EE60-CF4C89CF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3577" y="42138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4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46506" y="1996003"/>
            <a:ext cx="329256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SDS 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4D6FE-597E-2669-4E8D-3809155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73" y="2785973"/>
            <a:ext cx="99264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76425-A297-8443-799E-92D2B7F9E6DF}"/>
              </a:ext>
            </a:extLst>
          </p:cNvPr>
          <p:cNvSpPr/>
          <p:nvPr/>
        </p:nvSpPr>
        <p:spPr>
          <a:xfrm>
            <a:off x="3689367" y="1294763"/>
            <a:ext cx="4765522" cy="4324634"/>
          </a:xfrm>
          <a:custGeom>
            <a:avLst/>
            <a:gdLst>
              <a:gd name="connsiteX0" fmla="*/ 4260046 w 4765522"/>
              <a:gd name="connsiteY0" fmla="*/ 3590569 h 4324634"/>
              <a:gd name="connsiteX1" fmla="*/ 4468414 w 4765522"/>
              <a:gd name="connsiteY1" fmla="*/ 3622021 h 4324634"/>
              <a:gd name="connsiteX2" fmla="*/ 4714975 w 4765522"/>
              <a:gd name="connsiteY2" fmla="*/ 3743335 h 4324634"/>
              <a:gd name="connsiteX3" fmla="*/ 4765522 w 4765522"/>
              <a:gd name="connsiteY3" fmla="*/ 3844992 h 4324634"/>
              <a:gd name="connsiteX4" fmla="*/ 4765522 w 4765522"/>
              <a:gd name="connsiteY4" fmla="*/ 4099977 h 4324634"/>
              <a:gd name="connsiteX5" fmla="*/ 3754569 w 4765522"/>
              <a:gd name="connsiteY5" fmla="*/ 4099977 h 4324634"/>
              <a:gd name="connsiteX6" fmla="*/ 3754569 w 4765522"/>
              <a:gd name="connsiteY6" fmla="*/ 3844992 h 4324634"/>
              <a:gd name="connsiteX7" fmla="*/ 3805117 w 4765522"/>
              <a:gd name="connsiteY7" fmla="*/ 3743335 h 4324634"/>
              <a:gd name="connsiteX8" fmla="*/ 4051677 w 4765522"/>
              <a:gd name="connsiteY8" fmla="*/ 3622021 h 4324634"/>
              <a:gd name="connsiteX9" fmla="*/ 4260046 w 4765522"/>
              <a:gd name="connsiteY9" fmla="*/ 3590569 h 4324634"/>
              <a:gd name="connsiteX10" fmla="*/ 3136764 w 4765522"/>
              <a:gd name="connsiteY10" fmla="*/ 3590569 h 4324634"/>
              <a:gd name="connsiteX11" fmla="*/ 3345132 w 4765522"/>
              <a:gd name="connsiteY11" fmla="*/ 3622021 h 4324634"/>
              <a:gd name="connsiteX12" fmla="*/ 3591693 w 4765522"/>
              <a:gd name="connsiteY12" fmla="*/ 3743335 h 4324634"/>
              <a:gd name="connsiteX13" fmla="*/ 3642240 w 4765522"/>
              <a:gd name="connsiteY13" fmla="*/ 3844992 h 4324634"/>
              <a:gd name="connsiteX14" fmla="*/ 3642240 w 4765522"/>
              <a:gd name="connsiteY14" fmla="*/ 4099977 h 4324634"/>
              <a:gd name="connsiteX15" fmla="*/ 2631287 w 4765522"/>
              <a:gd name="connsiteY15" fmla="*/ 4099977 h 4324634"/>
              <a:gd name="connsiteX16" fmla="*/ 2631287 w 4765522"/>
              <a:gd name="connsiteY16" fmla="*/ 3844992 h 4324634"/>
              <a:gd name="connsiteX17" fmla="*/ 2681835 w 4765522"/>
              <a:gd name="connsiteY17" fmla="*/ 3743335 h 4324634"/>
              <a:gd name="connsiteX18" fmla="*/ 2928395 w 4765522"/>
              <a:gd name="connsiteY18" fmla="*/ 3622021 h 4324634"/>
              <a:gd name="connsiteX19" fmla="*/ 3136764 w 4765522"/>
              <a:gd name="connsiteY19" fmla="*/ 3590569 h 4324634"/>
              <a:gd name="connsiteX20" fmla="*/ 2013483 w 4765522"/>
              <a:gd name="connsiteY20" fmla="*/ 3590569 h 4324634"/>
              <a:gd name="connsiteX21" fmla="*/ 2221851 w 4765522"/>
              <a:gd name="connsiteY21" fmla="*/ 3622021 h 4324634"/>
              <a:gd name="connsiteX22" fmla="*/ 2468412 w 4765522"/>
              <a:gd name="connsiteY22" fmla="*/ 3743335 h 4324634"/>
              <a:gd name="connsiteX23" fmla="*/ 2518959 w 4765522"/>
              <a:gd name="connsiteY23" fmla="*/ 3844992 h 4324634"/>
              <a:gd name="connsiteX24" fmla="*/ 2518959 w 4765522"/>
              <a:gd name="connsiteY24" fmla="*/ 4099977 h 4324634"/>
              <a:gd name="connsiteX25" fmla="*/ 1508006 w 4765522"/>
              <a:gd name="connsiteY25" fmla="*/ 4099977 h 4324634"/>
              <a:gd name="connsiteX26" fmla="*/ 1508006 w 4765522"/>
              <a:gd name="connsiteY26" fmla="*/ 3844992 h 4324634"/>
              <a:gd name="connsiteX27" fmla="*/ 1558554 w 4765522"/>
              <a:gd name="connsiteY27" fmla="*/ 3743335 h 4324634"/>
              <a:gd name="connsiteX28" fmla="*/ 1805114 w 4765522"/>
              <a:gd name="connsiteY28" fmla="*/ 3622021 h 4324634"/>
              <a:gd name="connsiteX29" fmla="*/ 2013483 w 4765522"/>
              <a:gd name="connsiteY29" fmla="*/ 3590569 h 4324634"/>
              <a:gd name="connsiteX30" fmla="*/ 4256114 w 4765522"/>
              <a:gd name="connsiteY30" fmla="*/ 3010395 h 4324634"/>
              <a:gd name="connsiteX31" fmla="*/ 4511099 w 4765522"/>
              <a:gd name="connsiteY31" fmla="*/ 3265380 h 4324634"/>
              <a:gd name="connsiteX32" fmla="*/ 4256114 w 4765522"/>
              <a:gd name="connsiteY32" fmla="*/ 3520365 h 4324634"/>
              <a:gd name="connsiteX33" fmla="*/ 4001129 w 4765522"/>
              <a:gd name="connsiteY33" fmla="*/ 3265380 h 4324634"/>
              <a:gd name="connsiteX34" fmla="*/ 4256114 w 4765522"/>
              <a:gd name="connsiteY34" fmla="*/ 3010395 h 4324634"/>
              <a:gd name="connsiteX35" fmla="*/ 3132833 w 4765522"/>
              <a:gd name="connsiteY35" fmla="*/ 3010395 h 4324634"/>
              <a:gd name="connsiteX36" fmla="*/ 3387818 w 4765522"/>
              <a:gd name="connsiteY36" fmla="*/ 3265380 h 4324634"/>
              <a:gd name="connsiteX37" fmla="*/ 3132833 w 4765522"/>
              <a:gd name="connsiteY37" fmla="*/ 3520365 h 4324634"/>
              <a:gd name="connsiteX38" fmla="*/ 2877848 w 4765522"/>
              <a:gd name="connsiteY38" fmla="*/ 3265380 h 4324634"/>
              <a:gd name="connsiteX39" fmla="*/ 3132833 w 4765522"/>
              <a:gd name="connsiteY39" fmla="*/ 3010395 h 4324634"/>
              <a:gd name="connsiteX40" fmla="*/ 2017414 w 4765522"/>
              <a:gd name="connsiteY40" fmla="*/ 3010395 h 4324634"/>
              <a:gd name="connsiteX41" fmla="*/ 2272399 w 4765522"/>
              <a:gd name="connsiteY41" fmla="*/ 3265380 h 4324634"/>
              <a:gd name="connsiteX42" fmla="*/ 2017414 w 4765522"/>
              <a:gd name="connsiteY42" fmla="*/ 3520365 h 4324634"/>
              <a:gd name="connsiteX43" fmla="*/ 1762429 w 4765522"/>
              <a:gd name="connsiteY43" fmla="*/ 3265380 h 4324634"/>
              <a:gd name="connsiteX44" fmla="*/ 2017414 w 4765522"/>
              <a:gd name="connsiteY44" fmla="*/ 3010395 h 4324634"/>
              <a:gd name="connsiteX45" fmla="*/ 2825053 w 4765522"/>
              <a:gd name="connsiteY45" fmla="*/ 754586 h 4324634"/>
              <a:gd name="connsiteX46" fmla="*/ 2884587 w 4765522"/>
              <a:gd name="connsiteY46" fmla="*/ 778996 h 4324634"/>
              <a:gd name="connsiteX47" fmla="*/ 2884025 w 4765522"/>
              <a:gd name="connsiteY47" fmla="*/ 898626 h 4324634"/>
              <a:gd name="connsiteX48" fmla="*/ 2153892 w 4765522"/>
              <a:gd name="connsiteY48" fmla="*/ 1628759 h 4324634"/>
              <a:gd name="connsiteX49" fmla="*/ 2130865 w 4765522"/>
              <a:gd name="connsiteY49" fmla="*/ 1745018 h 4324634"/>
              <a:gd name="connsiteX50" fmla="*/ 1788264 w 4765522"/>
              <a:gd name="connsiteY50" fmla="*/ 2306659 h 4324634"/>
              <a:gd name="connsiteX51" fmla="*/ 1653470 w 4765522"/>
              <a:gd name="connsiteY51" fmla="*/ 2367878 h 4324634"/>
              <a:gd name="connsiteX52" fmla="*/ 1428814 w 4765522"/>
              <a:gd name="connsiteY52" fmla="*/ 2288687 h 4324634"/>
              <a:gd name="connsiteX53" fmla="*/ 1395677 w 4765522"/>
              <a:gd name="connsiteY53" fmla="*/ 2246564 h 4324634"/>
              <a:gd name="connsiteX54" fmla="*/ 1333897 w 4765522"/>
              <a:gd name="connsiteY54" fmla="*/ 1982592 h 4324634"/>
              <a:gd name="connsiteX55" fmla="*/ 1333897 w 4765522"/>
              <a:gd name="connsiteY55" fmla="*/ 4324634 h 4324634"/>
              <a:gd name="connsiteX56" fmla="*/ 1002529 w 4765522"/>
              <a:gd name="connsiteY56" fmla="*/ 4324634 h 4324634"/>
              <a:gd name="connsiteX57" fmla="*/ 1002529 w 4765522"/>
              <a:gd name="connsiteY57" fmla="*/ 2824492 h 4324634"/>
              <a:gd name="connsiteX58" fmla="*/ 834037 w 4765522"/>
              <a:gd name="connsiteY58" fmla="*/ 2824492 h 4324634"/>
              <a:gd name="connsiteX59" fmla="*/ 834037 w 4765522"/>
              <a:gd name="connsiteY59" fmla="*/ 4324634 h 4324634"/>
              <a:gd name="connsiteX60" fmla="*/ 502107 w 4765522"/>
              <a:gd name="connsiteY60" fmla="*/ 4324634 h 4324634"/>
              <a:gd name="connsiteX61" fmla="*/ 502107 w 4765522"/>
              <a:gd name="connsiteY61" fmla="*/ 1993264 h 4324634"/>
              <a:gd name="connsiteX62" fmla="*/ 326875 w 4765522"/>
              <a:gd name="connsiteY62" fmla="*/ 2718342 h 4324634"/>
              <a:gd name="connsiteX63" fmla="*/ 168492 w 4765522"/>
              <a:gd name="connsiteY63" fmla="*/ 2843026 h 4324634"/>
              <a:gd name="connsiteX64" fmla="*/ 0 w 4765522"/>
              <a:gd name="connsiteY64" fmla="*/ 2674534 h 4324634"/>
              <a:gd name="connsiteX65" fmla="*/ 242067 w 4765522"/>
              <a:gd name="connsiteY65" fmla="*/ 1641115 h 4324634"/>
              <a:gd name="connsiteX66" fmla="*/ 292053 w 4765522"/>
              <a:gd name="connsiteY66" fmla="*/ 1549006 h 4324634"/>
              <a:gd name="connsiteX67" fmla="*/ 641955 w 4765522"/>
              <a:gd name="connsiteY67" fmla="*/ 1365911 h 4324634"/>
              <a:gd name="connsiteX68" fmla="*/ 917159 w 4765522"/>
              <a:gd name="connsiteY68" fmla="*/ 1324350 h 4324634"/>
              <a:gd name="connsiteX69" fmla="*/ 1191802 w 4765522"/>
              <a:gd name="connsiteY69" fmla="*/ 1357486 h 4324634"/>
              <a:gd name="connsiteX70" fmla="*/ 1542266 w 4765522"/>
              <a:gd name="connsiteY70" fmla="*/ 1540581 h 4324634"/>
              <a:gd name="connsiteX71" fmla="*/ 1592252 w 4765522"/>
              <a:gd name="connsiteY71" fmla="*/ 1632690 h 4324634"/>
              <a:gd name="connsiteX72" fmla="*/ 1655155 w 4765522"/>
              <a:gd name="connsiteY72" fmla="*/ 1900593 h 4324634"/>
              <a:gd name="connsiteX73" fmla="*/ 1876442 w 4765522"/>
              <a:gd name="connsiteY73" fmla="*/ 1546197 h 4324634"/>
              <a:gd name="connsiteX74" fmla="*/ 2039879 w 4765522"/>
              <a:gd name="connsiteY74" fmla="*/ 1504636 h 4324634"/>
              <a:gd name="connsiteX75" fmla="*/ 2765519 w 4765522"/>
              <a:gd name="connsiteY75" fmla="*/ 778996 h 4324634"/>
              <a:gd name="connsiteX76" fmla="*/ 2825053 w 4765522"/>
              <a:gd name="connsiteY76" fmla="*/ 754586 h 4324634"/>
              <a:gd name="connsiteX77" fmla="*/ 917160 w 4765522"/>
              <a:gd name="connsiteY77" fmla="*/ 573997 h 4324634"/>
              <a:gd name="connsiteX78" fmla="*/ 1250774 w 4765522"/>
              <a:gd name="connsiteY78" fmla="*/ 907612 h 4324634"/>
              <a:gd name="connsiteX79" fmla="*/ 917160 w 4765522"/>
              <a:gd name="connsiteY79" fmla="*/ 1241226 h 4324634"/>
              <a:gd name="connsiteX80" fmla="*/ 583545 w 4765522"/>
              <a:gd name="connsiteY80" fmla="*/ 907611 h 4324634"/>
              <a:gd name="connsiteX81" fmla="*/ 917160 w 4765522"/>
              <a:gd name="connsiteY81" fmla="*/ 573997 h 4324634"/>
              <a:gd name="connsiteX82" fmla="*/ 1283349 w 4765522"/>
              <a:gd name="connsiteY82" fmla="*/ 0 h 4324634"/>
              <a:gd name="connsiteX83" fmla="*/ 4035389 w 4765522"/>
              <a:gd name="connsiteY83" fmla="*/ 0 h 4324634"/>
              <a:gd name="connsiteX84" fmla="*/ 4260045 w 4765522"/>
              <a:gd name="connsiteY84" fmla="*/ 224656 h 4324634"/>
              <a:gd name="connsiteX85" fmla="*/ 4260045 w 4765522"/>
              <a:gd name="connsiteY85" fmla="*/ 2078071 h 4324634"/>
              <a:gd name="connsiteX86" fmla="*/ 4035389 w 4765522"/>
              <a:gd name="connsiteY86" fmla="*/ 2302727 h 4324634"/>
              <a:gd name="connsiteX87" fmla="*/ 1981469 w 4765522"/>
              <a:gd name="connsiteY87" fmla="*/ 2302727 h 4324634"/>
              <a:gd name="connsiteX88" fmla="*/ 2118509 w 4765522"/>
              <a:gd name="connsiteY88" fmla="*/ 2078071 h 4324634"/>
              <a:gd name="connsiteX89" fmla="*/ 4035389 w 4765522"/>
              <a:gd name="connsiteY89" fmla="*/ 2078071 h 4324634"/>
              <a:gd name="connsiteX90" fmla="*/ 4035389 w 4765522"/>
              <a:gd name="connsiteY90" fmla="*/ 224656 h 4324634"/>
              <a:gd name="connsiteX91" fmla="*/ 1283349 w 4765522"/>
              <a:gd name="connsiteY91" fmla="*/ 224656 h 4324634"/>
              <a:gd name="connsiteX92" fmla="*/ 1283349 w 4765522"/>
              <a:gd name="connsiteY92" fmla="*/ 561641 h 4324634"/>
              <a:gd name="connsiteX93" fmla="*/ 1058693 w 4765522"/>
              <a:gd name="connsiteY93" fmla="*/ 426847 h 4324634"/>
              <a:gd name="connsiteX94" fmla="*/ 1058693 w 4765522"/>
              <a:gd name="connsiteY94" fmla="*/ 224656 h 4324634"/>
              <a:gd name="connsiteX95" fmla="*/ 1283349 w 4765522"/>
              <a:gd name="connsiteY95" fmla="*/ 0 h 43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765522" h="4324634">
                <a:moveTo>
                  <a:pt x="4260046" y="3590569"/>
                </a:moveTo>
                <a:cubicBezTo>
                  <a:pt x="4330672" y="3590692"/>
                  <a:pt x="4400894" y="3601296"/>
                  <a:pt x="4468414" y="3622021"/>
                </a:cubicBezTo>
                <a:cubicBezTo>
                  <a:pt x="4557867" y="3645610"/>
                  <a:pt x="4641703" y="3686857"/>
                  <a:pt x="4714975" y="3743335"/>
                </a:cubicBezTo>
                <a:cubicBezTo>
                  <a:pt x="4746157" y="3767974"/>
                  <a:pt x="4764691" y="3805262"/>
                  <a:pt x="4765522" y="3844992"/>
                </a:cubicBezTo>
                <a:lnTo>
                  <a:pt x="4765522" y="4099977"/>
                </a:lnTo>
                <a:lnTo>
                  <a:pt x="3754569" y="4099977"/>
                </a:lnTo>
                <a:lnTo>
                  <a:pt x="3754569" y="3844992"/>
                </a:lnTo>
                <a:cubicBezTo>
                  <a:pt x="3755400" y="3805262"/>
                  <a:pt x="3773935" y="3767974"/>
                  <a:pt x="3805117" y="3743335"/>
                </a:cubicBezTo>
                <a:cubicBezTo>
                  <a:pt x="3879843" y="3689232"/>
                  <a:pt x="3963218" y="3648210"/>
                  <a:pt x="4051677" y="3622021"/>
                </a:cubicBezTo>
                <a:cubicBezTo>
                  <a:pt x="4119405" y="3602234"/>
                  <a:pt x="4189492" y="3591659"/>
                  <a:pt x="4260046" y="3590569"/>
                </a:cubicBezTo>
                <a:close/>
                <a:moveTo>
                  <a:pt x="3136764" y="3590569"/>
                </a:moveTo>
                <a:cubicBezTo>
                  <a:pt x="3207390" y="3590692"/>
                  <a:pt x="3277612" y="3601296"/>
                  <a:pt x="3345132" y="3622021"/>
                </a:cubicBezTo>
                <a:cubicBezTo>
                  <a:pt x="3434585" y="3645610"/>
                  <a:pt x="3518421" y="3686857"/>
                  <a:pt x="3591693" y="3743335"/>
                </a:cubicBezTo>
                <a:cubicBezTo>
                  <a:pt x="3622875" y="3767974"/>
                  <a:pt x="3641409" y="3805262"/>
                  <a:pt x="3642240" y="3844992"/>
                </a:cubicBezTo>
                <a:lnTo>
                  <a:pt x="3642240" y="4099977"/>
                </a:lnTo>
                <a:lnTo>
                  <a:pt x="2631287" y="4099977"/>
                </a:lnTo>
                <a:lnTo>
                  <a:pt x="2631287" y="3844992"/>
                </a:lnTo>
                <a:cubicBezTo>
                  <a:pt x="2632118" y="3805262"/>
                  <a:pt x="2650652" y="3767974"/>
                  <a:pt x="2681835" y="3743335"/>
                </a:cubicBezTo>
                <a:cubicBezTo>
                  <a:pt x="2756561" y="3689232"/>
                  <a:pt x="2839937" y="3648210"/>
                  <a:pt x="2928395" y="3622021"/>
                </a:cubicBezTo>
                <a:cubicBezTo>
                  <a:pt x="2996123" y="3602234"/>
                  <a:pt x="3066210" y="3591659"/>
                  <a:pt x="3136764" y="3590569"/>
                </a:cubicBezTo>
                <a:close/>
                <a:moveTo>
                  <a:pt x="2013483" y="3590569"/>
                </a:moveTo>
                <a:cubicBezTo>
                  <a:pt x="2084109" y="3590692"/>
                  <a:pt x="2154331" y="3601296"/>
                  <a:pt x="2221851" y="3622021"/>
                </a:cubicBezTo>
                <a:cubicBezTo>
                  <a:pt x="2311304" y="3645610"/>
                  <a:pt x="2395140" y="3686857"/>
                  <a:pt x="2468412" y="3743335"/>
                </a:cubicBezTo>
                <a:cubicBezTo>
                  <a:pt x="2499594" y="3767974"/>
                  <a:pt x="2518128" y="3805262"/>
                  <a:pt x="2518959" y="3844992"/>
                </a:cubicBezTo>
                <a:lnTo>
                  <a:pt x="2518959" y="4099977"/>
                </a:lnTo>
                <a:lnTo>
                  <a:pt x="1508006" y="4099977"/>
                </a:lnTo>
                <a:lnTo>
                  <a:pt x="1508006" y="3844992"/>
                </a:lnTo>
                <a:cubicBezTo>
                  <a:pt x="1508837" y="3805262"/>
                  <a:pt x="1527371" y="3767974"/>
                  <a:pt x="1558554" y="3743335"/>
                </a:cubicBezTo>
                <a:cubicBezTo>
                  <a:pt x="1633280" y="3689232"/>
                  <a:pt x="1716656" y="3648210"/>
                  <a:pt x="1805114" y="3622021"/>
                </a:cubicBezTo>
                <a:cubicBezTo>
                  <a:pt x="1872842" y="3602234"/>
                  <a:pt x="1942929" y="3591659"/>
                  <a:pt x="2013483" y="3590569"/>
                </a:cubicBezTo>
                <a:close/>
                <a:moveTo>
                  <a:pt x="4256114" y="3010395"/>
                </a:moveTo>
                <a:cubicBezTo>
                  <a:pt x="4396938" y="3010395"/>
                  <a:pt x="4511099" y="3124556"/>
                  <a:pt x="4511099" y="3265380"/>
                </a:cubicBezTo>
                <a:cubicBezTo>
                  <a:pt x="4511099" y="3406204"/>
                  <a:pt x="4396938" y="3520365"/>
                  <a:pt x="4256114" y="3520365"/>
                </a:cubicBezTo>
                <a:cubicBezTo>
                  <a:pt x="4115290" y="3520365"/>
                  <a:pt x="4001129" y="3406204"/>
                  <a:pt x="4001129" y="3265380"/>
                </a:cubicBezTo>
                <a:cubicBezTo>
                  <a:pt x="4001129" y="3124556"/>
                  <a:pt x="4115290" y="3010395"/>
                  <a:pt x="4256114" y="3010395"/>
                </a:cubicBezTo>
                <a:close/>
                <a:moveTo>
                  <a:pt x="3132833" y="3010395"/>
                </a:moveTo>
                <a:cubicBezTo>
                  <a:pt x="3273657" y="3010395"/>
                  <a:pt x="3387818" y="3124556"/>
                  <a:pt x="3387818" y="3265380"/>
                </a:cubicBezTo>
                <a:cubicBezTo>
                  <a:pt x="3387818" y="3406204"/>
                  <a:pt x="3273657" y="3520365"/>
                  <a:pt x="3132833" y="3520365"/>
                </a:cubicBezTo>
                <a:cubicBezTo>
                  <a:pt x="2992009" y="3520365"/>
                  <a:pt x="2877848" y="3406204"/>
                  <a:pt x="2877848" y="3265380"/>
                </a:cubicBezTo>
                <a:cubicBezTo>
                  <a:pt x="2877848" y="3124556"/>
                  <a:pt x="2992009" y="3010395"/>
                  <a:pt x="3132833" y="3010395"/>
                </a:cubicBezTo>
                <a:close/>
                <a:moveTo>
                  <a:pt x="2017414" y="3010395"/>
                </a:moveTo>
                <a:cubicBezTo>
                  <a:pt x="2158238" y="3010395"/>
                  <a:pt x="2272399" y="3124556"/>
                  <a:pt x="2272399" y="3265380"/>
                </a:cubicBezTo>
                <a:cubicBezTo>
                  <a:pt x="2272399" y="3406204"/>
                  <a:pt x="2158238" y="3520365"/>
                  <a:pt x="2017414" y="3520365"/>
                </a:cubicBezTo>
                <a:cubicBezTo>
                  <a:pt x="1876590" y="3520365"/>
                  <a:pt x="1762429" y="3406204"/>
                  <a:pt x="1762429" y="3265380"/>
                </a:cubicBezTo>
                <a:cubicBezTo>
                  <a:pt x="1762429" y="3124556"/>
                  <a:pt x="1876590" y="3010395"/>
                  <a:pt x="2017414" y="3010395"/>
                </a:cubicBezTo>
                <a:close/>
                <a:moveTo>
                  <a:pt x="2825053" y="754586"/>
                </a:moveTo>
                <a:cubicBezTo>
                  <a:pt x="2846566" y="754586"/>
                  <a:pt x="2868078" y="762723"/>
                  <a:pt x="2884587" y="778996"/>
                </a:cubicBezTo>
                <a:cubicBezTo>
                  <a:pt x="2917347" y="812234"/>
                  <a:pt x="2917095" y="865697"/>
                  <a:pt x="2884025" y="898626"/>
                </a:cubicBezTo>
                <a:lnTo>
                  <a:pt x="2153892" y="1628759"/>
                </a:lnTo>
                <a:cubicBezTo>
                  <a:pt x="2160980" y="1669028"/>
                  <a:pt x="2152763" y="1710489"/>
                  <a:pt x="2130865" y="1745018"/>
                </a:cubicBezTo>
                <a:lnTo>
                  <a:pt x="1788264" y="2306659"/>
                </a:lnTo>
                <a:cubicBezTo>
                  <a:pt x="1758980" y="2351444"/>
                  <a:pt x="1706467" y="2375297"/>
                  <a:pt x="1653470" y="2367878"/>
                </a:cubicBezTo>
                <a:cubicBezTo>
                  <a:pt x="1572077" y="2365991"/>
                  <a:pt x="1493397" y="2338257"/>
                  <a:pt x="1428814" y="2288687"/>
                </a:cubicBezTo>
                <a:cubicBezTo>
                  <a:pt x="1412088" y="2280228"/>
                  <a:pt x="1399963" y="2264811"/>
                  <a:pt x="1395677" y="2246564"/>
                </a:cubicBezTo>
                <a:lnTo>
                  <a:pt x="1333897" y="1982592"/>
                </a:lnTo>
                <a:lnTo>
                  <a:pt x="1333897" y="4324634"/>
                </a:lnTo>
                <a:lnTo>
                  <a:pt x="1002529" y="4324634"/>
                </a:lnTo>
                <a:lnTo>
                  <a:pt x="1002529" y="2824492"/>
                </a:lnTo>
                <a:lnTo>
                  <a:pt x="834037" y="2824492"/>
                </a:lnTo>
                <a:lnTo>
                  <a:pt x="834037" y="4324634"/>
                </a:lnTo>
                <a:lnTo>
                  <a:pt x="502107" y="4324634"/>
                </a:lnTo>
                <a:lnTo>
                  <a:pt x="502107" y="1993264"/>
                </a:lnTo>
                <a:lnTo>
                  <a:pt x="326875" y="2718342"/>
                </a:lnTo>
                <a:cubicBezTo>
                  <a:pt x="307504" y="2790383"/>
                  <a:pt x="243067" y="2841111"/>
                  <a:pt x="168492" y="2843026"/>
                </a:cubicBezTo>
                <a:cubicBezTo>
                  <a:pt x="75437" y="2843026"/>
                  <a:pt x="0" y="2767592"/>
                  <a:pt x="0" y="2674534"/>
                </a:cubicBezTo>
                <a:cubicBezTo>
                  <a:pt x="0" y="2657685"/>
                  <a:pt x="242067" y="1641115"/>
                  <a:pt x="242067" y="1641115"/>
                </a:cubicBezTo>
                <a:cubicBezTo>
                  <a:pt x="250140" y="1606473"/>
                  <a:pt x="267409" y="1574656"/>
                  <a:pt x="292053" y="1549006"/>
                </a:cubicBezTo>
                <a:cubicBezTo>
                  <a:pt x="393356" y="1462322"/>
                  <a:pt x="512986" y="1399722"/>
                  <a:pt x="641955" y="1365911"/>
                </a:cubicBezTo>
                <a:cubicBezTo>
                  <a:pt x="731408" y="1339766"/>
                  <a:pt x="823978" y="1325787"/>
                  <a:pt x="917159" y="1324350"/>
                </a:cubicBezTo>
                <a:cubicBezTo>
                  <a:pt x="1009521" y="1327068"/>
                  <a:pt x="1101445" y="1338160"/>
                  <a:pt x="1191802" y="1357486"/>
                </a:cubicBezTo>
                <a:cubicBezTo>
                  <a:pt x="1319614" y="1394661"/>
                  <a:pt x="1438749" y="1456902"/>
                  <a:pt x="1542266" y="1540581"/>
                </a:cubicBezTo>
                <a:cubicBezTo>
                  <a:pt x="1566691" y="1566389"/>
                  <a:pt x="1583922" y="1598149"/>
                  <a:pt x="1592252" y="1632690"/>
                </a:cubicBezTo>
                <a:lnTo>
                  <a:pt x="1655155" y="1900593"/>
                </a:lnTo>
                <a:cubicBezTo>
                  <a:pt x="1655155" y="1900593"/>
                  <a:pt x="1864647" y="1557992"/>
                  <a:pt x="1876442" y="1546197"/>
                </a:cubicBezTo>
                <a:cubicBezTo>
                  <a:pt x="1919570" y="1504114"/>
                  <a:pt x="1981890" y="1488270"/>
                  <a:pt x="2039879" y="1504636"/>
                </a:cubicBezTo>
                <a:lnTo>
                  <a:pt x="2765519" y="778996"/>
                </a:lnTo>
                <a:cubicBezTo>
                  <a:pt x="2782029" y="762723"/>
                  <a:pt x="2803541" y="754586"/>
                  <a:pt x="2825053" y="754586"/>
                </a:cubicBezTo>
                <a:close/>
                <a:moveTo>
                  <a:pt x="917160" y="573997"/>
                </a:moveTo>
                <a:cubicBezTo>
                  <a:pt x="1101410" y="573997"/>
                  <a:pt x="1250774" y="723361"/>
                  <a:pt x="1250774" y="907612"/>
                </a:cubicBezTo>
                <a:cubicBezTo>
                  <a:pt x="1250774" y="1091862"/>
                  <a:pt x="1101410" y="1241226"/>
                  <a:pt x="917160" y="1241226"/>
                </a:cubicBezTo>
                <a:cubicBezTo>
                  <a:pt x="732909" y="1241226"/>
                  <a:pt x="583545" y="1091862"/>
                  <a:pt x="583545" y="907611"/>
                </a:cubicBezTo>
                <a:cubicBezTo>
                  <a:pt x="583545" y="723361"/>
                  <a:pt x="732909" y="573997"/>
                  <a:pt x="917160" y="573997"/>
                </a:cubicBezTo>
                <a:close/>
                <a:moveTo>
                  <a:pt x="1283349" y="0"/>
                </a:moveTo>
                <a:lnTo>
                  <a:pt x="4035389" y="0"/>
                </a:lnTo>
                <a:cubicBezTo>
                  <a:pt x="4159461" y="0"/>
                  <a:pt x="4260045" y="100584"/>
                  <a:pt x="4260045" y="224656"/>
                </a:cubicBezTo>
                <a:lnTo>
                  <a:pt x="4260045" y="2078071"/>
                </a:lnTo>
                <a:cubicBezTo>
                  <a:pt x="4260045" y="2202143"/>
                  <a:pt x="4159461" y="2302727"/>
                  <a:pt x="4035389" y="2302727"/>
                </a:cubicBezTo>
                <a:lnTo>
                  <a:pt x="1981469" y="2302727"/>
                </a:lnTo>
                <a:lnTo>
                  <a:pt x="2118509" y="2078071"/>
                </a:lnTo>
                <a:lnTo>
                  <a:pt x="4035389" y="2078071"/>
                </a:lnTo>
                <a:lnTo>
                  <a:pt x="4035389" y="224656"/>
                </a:lnTo>
                <a:lnTo>
                  <a:pt x="1283349" y="224656"/>
                </a:lnTo>
                <a:lnTo>
                  <a:pt x="1283349" y="561641"/>
                </a:lnTo>
                <a:cubicBezTo>
                  <a:pt x="1222310" y="496872"/>
                  <a:pt x="1144568" y="450222"/>
                  <a:pt x="1058693" y="426847"/>
                </a:cubicBezTo>
                <a:lnTo>
                  <a:pt x="1058693" y="224656"/>
                </a:lnTo>
                <a:cubicBezTo>
                  <a:pt x="1058693" y="100584"/>
                  <a:pt x="1159277" y="0"/>
                  <a:pt x="1283349" y="0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 w="561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4670414" y="2767280"/>
            <a:ext cx="284475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861440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28318" y="1871051"/>
            <a:ext cx="972894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414079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55005" y="304757"/>
            <a:ext cx="1027556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BET/BEV3 Pack Main </a:t>
            </a:r>
            <a:r>
              <a:rPr lang="en-US" sz="48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LineSummary</a:t>
            </a:r>
            <a:endParaRPr lang="en-US" sz="48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561469" y="1929766"/>
            <a:ext cx="1155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BET/BEV3 Pack Main Line is part of a larger BET/BEV3 Battery Pack Assembly System.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F84D7-E132-714A-81E3-31286F7E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" r="1268"/>
          <a:stretch/>
        </p:blipFill>
        <p:spPr>
          <a:xfrm>
            <a:off x="2881411" y="3233452"/>
            <a:ext cx="5758638" cy="199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A51E-3FAB-D392-09B6-317C7A8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24" y="5697583"/>
            <a:ext cx="4423934" cy="6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5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901DA-9C2A-D94B-2BCD-6A1B02A2FA86}"/>
              </a:ext>
            </a:extLst>
          </p:cNvPr>
          <p:cNvSpPr txBox="1"/>
          <p:nvPr/>
        </p:nvSpPr>
        <p:spPr>
          <a:xfrm>
            <a:off x="562174" y="229873"/>
            <a:ext cx="110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lists the 19 battery assembly types handled by the Battery Pack Tests and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Leak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0E6A6-D97D-090A-4E4E-E9EF94BC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17" y="1665514"/>
            <a:ext cx="6599751" cy="34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98850" y="1859339"/>
            <a:ext cx="9587882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Assembly System Layouts</a:t>
            </a:r>
          </a:p>
        </p:txBody>
      </p:sp>
    </p:spTree>
    <p:extLst>
      <p:ext uri="{BB962C8B-B14F-4D97-AF65-F5344CB8AC3E}">
        <p14:creationId xmlns:p14="http://schemas.microsoft.com/office/powerpoint/2010/main" val="2967998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30051" y="292331"/>
            <a:ext cx="672549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System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1B59F-B95F-6F3C-C7E4-221FBDBC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5" y="1099347"/>
            <a:ext cx="10510157" cy="52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37920" y="2397948"/>
            <a:ext cx="6309741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Safety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80678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62464" y="292331"/>
            <a:ext cx="64606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System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2FF01-A7BB-BBF1-FAAB-D150CED1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1099347"/>
            <a:ext cx="11228614" cy="51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1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29768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387613" y="292331"/>
            <a:ext cx="941039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Automated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22B2E-A37A-70C5-2E7C-06292799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05" y="2340015"/>
            <a:ext cx="11146971" cy="21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9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8309" y="292331"/>
            <a:ext cx="876900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Manual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1F588-1A9D-1DD7-F7A2-96E2D2C8A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1" y="2054265"/>
            <a:ext cx="11163300" cy="3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8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691213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73649" y="292331"/>
            <a:ext cx="823834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Automated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1A51E-6F5E-FDBC-E049-51709103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8" y="1514594"/>
            <a:ext cx="10755086" cy="38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2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294344" y="292331"/>
            <a:ext cx="75969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74A6B-DCD0-588A-4129-577636E8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4" y="1099347"/>
            <a:ext cx="11228614" cy="52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0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10243" y="2367171"/>
            <a:ext cx="1149531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Descriptions and 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3336014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3555555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26982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1208" y="559523"/>
            <a:ext cx="664316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Safety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0EC7-87CB-5B9A-20FE-AF017438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39" y="1986240"/>
            <a:ext cx="7382905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2444239" y="5601806"/>
            <a:ext cx="746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line personnel must comply with all safety rules.</a:t>
            </a:r>
          </a:p>
        </p:txBody>
      </p:sp>
    </p:spTree>
    <p:extLst>
      <p:ext uri="{BB962C8B-B14F-4D97-AF65-F5344CB8AC3E}">
        <p14:creationId xmlns:p14="http://schemas.microsoft.com/office/powerpoint/2010/main" val="1300185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96723" y="2429140"/>
            <a:ext cx="639213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Preparation Unit</a:t>
            </a:r>
          </a:p>
        </p:txBody>
      </p:sp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D9F958B6-57D1-0A1E-DB66-A410691EF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799" y="3212432"/>
            <a:ext cx="914400" cy="914400"/>
          </a:xfrm>
          <a:prstGeom prst="rect">
            <a:avLst/>
          </a:prstGeom>
        </p:spPr>
      </p:pic>
      <p:pic>
        <p:nvPicPr>
          <p:cNvPr id="8" name="Graphic 7" descr="Windy with solid fill">
            <a:extLst>
              <a:ext uri="{FF2B5EF4-FFF2-40B4-BE49-F238E27FC236}">
                <a16:creationId xmlns:a16="http://schemas.microsoft.com/office/drawing/2014/main" id="{44350831-1760-44C7-A343-92113BF5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148" y="3221362"/>
            <a:ext cx="914400" cy="914400"/>
          </a:xfrm>
          <a:prstGeom prst="rect">
            <a:avLst/>
          </a:prstGeom>
        </p:spPr>
      </p:pic>
      <p:pic>
        <p:nvPicPr>
          <p:cNvPr id="9" name="Graphic 8" descr="Windy with solid fill">
            <a:extLst>
              <a:ext uri="{FF2B5EF4-FFF2-40B4-BE49-F238E27FC236}">
                <a16:creationId xmlns:a16="http://schemas.microsoft.com/office/drawing/2014/main" id="{3E9928EC-5998-5FCC-253E-D612299A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959" y="32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28390" y="292331"/>
            <a:ext cx="47288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ArmorStart</a:t>
            </a:r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B34AD-80C5-FDCD-7EA0-2786A2DA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83" y="1794565"/>
            <a:ext cx="8632633" cy="38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4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901242" y="292331"/>
            <a:ext cx="63831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Conveyor Electrical Disconnect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F07F0-9DB9-8820-FC24-649CEAC4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211" y="1414181"/>
            <a:ext cx="4001853" cy="47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8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15361" y="292331"/>
            <a:ext cx="39549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Entrance Gate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3E865-4F60-8506-F874-46EFDFE7B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1132372"/>
            <a:ext cx="2757266" cy="5427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8300C-A5BD-8122-9184-D8EC79FFB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72" y="1681168"/>
            <a:ext cx="2619741" cy="195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29719-C759-7797-D676-4DF8C6494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791" y="3846148"/>
            <a:ext cx="51632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59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3865" y="292331"/>
            <a:ext cx="46179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Nutrunner</a:t>
            </a:r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E76C9-64B6-DAAA-4ED2-9E13CA85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75" y="1230206"/>
            <a:ext cx="5718850" cy="51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1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10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993EC-5AB1-C61A-4CFA-C50A9BB2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279" y="1344274"/>
            <a:ext cx="7960020" cy="46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1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03993" y="292331"/>
            <a:ext cx="51776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5CF98-8D6E-ACBC-5D12-5116BF0D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69" y="1099347"/>
            <a:ext cx="3734661" cy="52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2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13882" y="292331"/>
            <a:ext cx="55579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Junction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A7BE0-B529-E205-FC99-19A5B45B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898" y="1246305"/>
            <a:ext cx="7610204" cy="50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7439" y="2151727"/>
            <a:ext cx="7250703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Safety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28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40429" y="292331"/>
            <a:ext cx="67048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RTV Dispense System Controller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89A73-B4D6-C8E6-2D21-3A2F2BBD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40" y="1276702"/>
            <a:ext cx="7563228" cy="51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2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6012" y="292331"/>
            <a:ext cx="715369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RTV Dispense Pump Control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FB978-998F-E8A9-AE2B-3647F76E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7" y="1611160"/>
            <a:ext cx="7153690" cy="4467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3B623-9FDC-4D0D-0751-260C8816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194" y="1732596"/>
            <a:ext cx="3486637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0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561" y="330832"/>
            <a:ext cx="44344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 Test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AAC90-E50D-08D3-E2CD-FBE358F3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7" y="1176349"/>
            <a:ext cx="6000524" cy="527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C18E-0F94-F9ED-FAE8-800B8D91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19" y="2585920"/>
            <a:ext cx="321037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8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(1 of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6FC04-BB66-253C-BF83-26BA606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" y="1083973"/>
            <a:ext cx="5920990" cy="54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(2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05F22-1925-29F4-8237-365CF946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85" y="1100928"/>
            <a:ext cx="5980646" cy="5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26989" y="2151727"/>
            <a:ext cx="773160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18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81583" y="2875002"/>
            <a:ext cx="882241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Controls and Indicators</a:t>
            </a:r>
          </a:p>
        </p:txBody>
      </p:sp>
    </p:spTree>
    <p:extLst>
      <p:ext uri="{BB962C8B-B14F-4D97-AF65-F5344CB8AC3E}">
        <p14:creationId xmlns:p14="http://schemas.microsoft.com/office/powerpoint/2010/main" val="232450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868655" y="292331"/>
            <a:ext cx="104483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Console Human Machine Interface (HMI)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F015-97A2-9AD3-3EF8-604B68EC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97" y="938662"/>
            <a:ext cx="3838339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3BAA-2B3B-2B37-95C8-472FD02E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88" y="2365825"/>
            <a:ext cx="2972215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5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0138" y="292331"/>
            <a:ext cx="716542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Emergency Stop (E-Stop)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82925-0934-EFF7-1EAB-F155EE0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7" y="1600228"/>
            <a:ext cx="6610380" cy="413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3F837-B5EC-C8E0-C2ED-12644E58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51" y="3301875"/>
            <a:ext cx="4487847" cy="83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604FC-6502-1C57-E3EE-F2716BC8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802" y="2549022"/>
            <a:ext cx="2543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5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29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E4C6-8CAA-6FC4-B9A3-2D05D8A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6" y="938662"/>
            <a:ext cx="4686954" cy="551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31347-8CE9-8545-24DC-4713F91C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32" y="2104840"/>
            <a:ext cx="3010320" cy="132416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2C5C88E-D737-36FF-A58A-EAF3D625AE8E}"/>
              </a:ext>
            </a:extLst>
          </p:cNvPr>
          <p:cNvGraphicFramePr>
            <a:graphicFrameLocks noGrp="1"/>
          </p:cNvGraphicFramePr>
          <p:nvPr/>
        </p:nvGraphicFramePr>
        <p:xfrm>
          <a:off x="5912586" y="3804246"/>
          <a:ext cx="48522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03">
                  <a:extLst>
                    <a:ext uri="{9D8B030D-6E8A-4147-A177-3AD203B41FA5}">
                      <a16:colId xmlns:a16="http://schemas.microsoft.com/office/drawing/2014/main" val="137969933"/>
                    </a:ext>
                  </a:extLst>
                </a:gridCol>
                <a:gridCol w="3111099">
                  <a:extLst>
                    <a:ext uri="{9D8B030D-6E8A-4147-A177-3AD203B41FA5}">
                      <a16:colId xmlns:a16="http://schemas.microsoft.com/office/drawing/2014/main" val="230434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8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RESPONDER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a Team Lead.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8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MAINTENANCE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Maintenance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PRINT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Reprint a label if the original printed label is damaged.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4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3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45375" y="606963"/>
            <a:ext cx="7059946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Safety Guidelines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2160531" y="1825877"/>
          <a:ext cx="8029634" cy="420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079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59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A3E4-1BF3-9EEA-E59F-D3AB29BB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9" y="1194383"/>
            <a:ext cx="5266459" cy="482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F3444-AE1E-FBD9-47F8-38075CB3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41" y="2871709"/>
            <a:ext cx="320084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51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852707" y="330832"/>
            <a:ext cx="2480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Stack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9F369-5336-AB7C-7C73-1865A50F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92" y="868029"/>
            <a:ext cx="3209693" cy="578665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6E4F5EA-DD44-F30E-FBAC-CAA9CE60EFCB}"/>
              </a:ext>
            </a:extLst>
          </p:cNvPr>
          <p:cNvGraphicFramePr>
            <a:graphicFrameLocks noGrp="1"/>
          </p:cNvGraphicFramePr>
          <p:nvPr/>
        </p:nvGraphicFramePr>
        <p:xfrm>
          <a:off x="6166687" y="1005695"/>
          <a:ext cx="4023793" cy="553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829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Beeps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Notification Alert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7091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One Beep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Scan Passed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54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Operator Load Prompt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9398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4460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 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25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Query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811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Failed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4229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Passed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01023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Call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19913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Station Faulted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Over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8554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Responder Call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6072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Approaching End of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2016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Ready for Cycle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0769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Process Complete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2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09052" y="330832"/>
            <a:ext cx="29674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 Beacon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4E820AC-4214-4C30-F584-3B91345AADCD}"/>
              </a:ext>
            </a:extLst>
          </p:cNvPr>
          <p:cNvGraphicFramePr>
            <a:graphicFrameLocks noGrp="1"/>
          </p:cNvGraphicFramePr>
          <p:nvPr/>
        </p:nvGraphicFramePr>
        <p:xfrm>
          <a:off x="6092791" y="3415078"/>
          <a:ext cx="5306627" cy="87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90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3253338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(High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Non-Maintenance (Low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48B890-040B-FC60-AB2D-F896218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46" y="1513044"/>
            <a:ext cx="3829584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09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881424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AD1E-3348-0E1E-55AD-0B3E71E9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126" y="1081075"/>
            <a:ext cx="6088205" cy="557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9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7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7679-04E5-7E64-CF39-3E8D6F08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07" y="1576999"/>
            <a:ext cx="9255656" cy="33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29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3" y="1426539"/>
            <a:ext cx="9524876" cy="30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69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61958" y="359707"/>
            <a:ext cx="306173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A2111-C73B-4F87-997D-EAA43701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92" y="1470600"/>
            <a:ext cx="8940184" cy="15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25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78" y="359707"/>
            <a:ext cx="44339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47F25-7BD9-A80B-0CEC-EFA33E4E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25" y="1348399"/>
            <a:ext cx="7808957" cy="37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1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4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644021" y="1560912"/>
            <a:ext cx="1106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Accidents often do not occur as the result of a single cause, but may occur because of an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working conditions, human error, and other events.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1020580" y="2696601"/>
          <a:ext cx="10309527" cy="330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66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5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0B768-D01E-6407-0290-CCD18CFE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68" y="1539871"/>
            <a:ext cx="7933263" cy="37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24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69612" y="359707"/>
            <a:ext cx="34464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50547-B909-6459-378A-BDF8FD32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81" y="1474569"/>
            <a:ext cx="6588573" cy="41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89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15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85B72-C6AB-3414-67D4-D3E3CF79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33" y="1234099"/>
            <a:ext cx="7959333" cy="37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73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2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4ECD7-D697-1900-A4F2-9EF0CE7E5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67" y="1446908"/>
            <a:ext cx="7649549" cy="36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2151" y="359707"/>
            <a:ext cx="604139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Throughput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CE4D7-E63F-188D-DEAD-A89BE4123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82" y="1430579"/>
            <a:ext cx="7854851" cy="3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19978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80" y="1234099"/>
            <a:ext cx="7975546" cy="39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86" y="359707"/>
            <a:ext cx="365612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E6171-D4DA-F7ED-EBA6-22398576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76" y="1928602"/>
            <a:ext cx="8115864" cy="34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4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28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D00C0-FE7E-DED9-ADEC-3856FDA3D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80945"/>
            <a:ext cx="6944694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6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77408" y="359707"/>
            <a:ext cx="283090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891BC-FD5C-205F-9CC2-EA4F8712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1871445"/>
            <a:ext cx="6973273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70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D1346-B974-F5E0-8C26-DF82495D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26" y="2333472"/>
            <a:ext cx="6963747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47506" y="947070"/>
            <a:ext cx="48905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Area Safety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408215" y="2013488"/>
          <a:ext cx="11332028" cy="293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4628EA-32C0-1B30-2ECB-8D828B17A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049" y="5078975"/>
            <a:ext cx="7411484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3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66165" y="359707"/>
            <a:ext cx="30534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Printer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4A581-775C-5E86-7D6B-8F7B7EB5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2476367"/>
            <a:ext cx="6973273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46793" y="359707"/>
            <a:ext cx="409214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Bowl Feeder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10FF1-972B-A5F1-2F50-6FD1026D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416" y="2404919"/>
            <a:ext cx="6935168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29673" y="359707"/>
            <a:ext cx="512640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Diagnostic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863FB-3448-E5CF-4D7C-7BC73A45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79" y="1795234"/>
            <a:ext cx="6925642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2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4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6C36E-F102-EDDF-562E-E809F87A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71418"/>
            <a:ext cx="6944694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1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18433" y="359707"/>
            <a:ext cx="534890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Function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75906-F3A5-1548-FBD8-F6EE3F42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980998"/>
            <a:ext cx="6982799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8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5EA93-AF62-15A9-D42C-85B6FDB4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785708"/>
            <a:ext cx="6982799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02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85073" y="359707"/>
            <a:ext cx="321562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Camera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5A5C7-EA25-4BCE-7514-C7262816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2471604"/>
            <a:ext cx="6973273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0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77509" y="359707"/>
            <a:ext cx="463075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Repair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FF5E0-37DB-0D15-CC23-15AE2CFD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85708"/>
            <a:ext cx="6944694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1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46823" y="359707"/>
            <a:ext cx="409214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 Present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6AAF6-EDCD-ECF4-4332-03A58B98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705" y="1804761"/>
            <a:ext cx="6906589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3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95314" y="359707"/>
            <a:ext cx="33951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Schedule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FF050-8A3D-A9DB-BCE1-EDF6EDBEB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26" y="1771418"/>
            <a:ext cx="6963747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1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1061</Words>
  <Application>Microsoft Office PowerPoint</Application>
  <PresentationFormat>Widescreen</PresentationFormat>
  <Paragraphs>414</Paragraphs>
  <Slides>120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365</dc:creator>
  <cp:lastModifiedBy>Microsoft 365</cp:lastModifiedBy>
  <cp:revision>14</cp:revision>
  <cp:lastPrinted>2023-02-09T16:09:04Z</cp:lastPrinted>
  <dcterms:created xsi:type="dcterms:W3CDTF">2023-02-07T20:58:21Z</dcterms:created>
  <dcterms:modified xsi:type="dcterms:W3CDTF">2023-05-17T17:20:49Z</dcterms:modified>
</cp:coreProperties>
</file>