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260" r:id="rId6"/>
    <p:sldId id="263" r:id="rId7"/>
    <p:sldId id="265" r:id="rId8"/>
    <p:sldId id="472" r:id="rId9"/>
    <p:sldId id="267" r:id="rId10"/>
    <p:sldId id="268" r:id="rId11"/>
    <p:sldId id="269" r:id="rId12"/>
    <p:sldId id="270" r:id="rId13"/>
    <p:sldId id="271" r:id="rId14"/>
    <p:sldId id="272" r:id="rId15"/>
    <p:sldId id="488" r:id="rId16"/>
    <p:sldId id="487" r:id="rId17"/>
    <p:sldId id="489" r:id="rId18"/>
    <p:sldId id="486" r:id="rId19"/>
    <p:sldId id="485" r:id="rId20"/>
    <p:sldId id="484" r:id="rId21"/>
    <p:sldId id="275" r:id="rId22"/>
    <p:sldId id="276" r:id="rId23"/>
    <p:sldId id="506" r:id="rId24"/>
    <p:sldId id="286" r:id="rId25"/>
    <p:sldId id="287" r:id="rId26"/>
    <p:sldId id="288" r:id="rId27"/>
    <p:sldId id="289" r:id="rId28"/>
    <p:sldId id="291" r:id="rId29"/>
    <p:sldId id="292" r:id="rId30"/>
    <p:sldId id="293" r:id="rId31"/>
    <p:sldId id="294" r:id="rId32"/>
    <p:sldId id="507" r:id="rId33"/>
    <p:sldId id="508" r:id="rId34"/>
    <p:sldId id="509" r:id="rId35"/>
    <p:sldId id="510" r:id="rId36"/>
    <p:sldId id="511" r:id="rId37"/>
    <p:sldId id="512" r:id="rId38"/>
    <p:sldId id="513" r:id="rId39"/>
    <p:sldId id="514" r:id="rId40"/>
    <p:sldId id="298" r:id="rId41"/>
    <p:sldId id="493" r:id="rId42"/>
    <p:sldId id="368" r:id="rId43"/>
    <p:sldId id="375" r:id="rId44"/>
    <p:sldId id="515" r:id="rId45"/>
    <p:sldId id="376" r:id="rId46"/>
    <p:sldId id="377" r:id="rId47"/>
    <p:sldId id="378" r:id="rId48"/>
    <p:sldId id="379" r:id="rId49"/>
    <p:sldId id="385" r:id="rId50"/>
    <p:sldId id="386" r:id="rId51"/>
    <p:sldId id="387" r:id="rId52"/>
    <p:sldId id="388" r:id="rId53"/>
    <p:sldId id="389" r:id="rId54"/>
    <p:sldId id="504" r:id="rId55"/>
    <p:sldId id="390" r:id="rId56"/>
    <p:sldId id="391" r:id="rId57"/>
    <p:sldId id="516" r:id="rId58"/>
    <p:sldId id="517" r:id="rId59"/>
    <p:sldId id="392" r:id="rId60"/>
    <p:sldId id="518" r:id="rId61"/>
    <p:sldId id="519" r:id="rId62"/>
    <p:sldId id="520" r:id="rId63"/>
    <p:sldId id="393" r:id="rId64"/>
    <p:sldId id="394" r:id="rId65"/>
    <p:sldId id="395" r:id="rId66"/>
    <p:sldId id="396" r:id="rId67"/>
    <p:sldId id="397" r:id="rId68"/>
    <p:sldId id="398" r:id="rId69"/>
    <p:sldId id="399" r:id="rId70"/>
    <p:sldId id="401" r:id="rId71"/>
    <p:sldId id="402" r:id="rId72"/>
    <p:sldId id="403" r:id="rId73"/>
    <p:sldId id="521" r:id="rId74"/>
    <p:sldId id="404" r:id="rId75"/>
    <p:sldId id="522" r:id="rId76"/>
    <p:sldId id="523" r:id="rId77"/>
    <p:sldId id="405" r:id="rId78"/>
    <p:sldId id="406" r:id="rId79"/>
    <p:sldId id="411" r:id="rId80"/>
    <p:sldId id="412" r:id="rId81"/>
    <p:sldId id="416" r:id="rId82"/>
    <p:sldId id="421" r:id="rId83"/>
    <p:sldId id="425" r:id="rId84"/>
    <p:sldId id="426" r:id="rId85"/>
    <p:sldId id="452" r:id="rId86"/>
    <p:sldId id="473" r:id="rId87"/>
    <p:sldId id="474" r:id="rId88"/>
    <p:sldId id="475" r:id="rId89"/>
    <p:sldId id="524" r:id="rId90"/>
    <p:sldId id="424" r:id="rId91"/>
    <p:sldId id="477" r:id="rId92"/>
    <p:sldId id="478" r:id="rId93"/>
    <p:sldId id="469"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0070C0"/>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E5CA7E89-893C-4BC0-BF70-4E0A8FA2E6CC}">
      <dgm:prSet/>
      <dgm:spPr/>
      <dgm:t>
        <a:bodyPr/>
        <a:lstStyle/>
        <a:p>
          <a:r>
            <a:rPr lang="en-US" dirty="0"/>
            <a:t>Read the Entire Manual</a:t>
          </a:r>
        </a:p>
      </dgm:t>
    </dgm:pt>
    <dgm:pt modelId="{2022D92B-9A79-462D-B693-F3FA5CB8A62C}" type="parTrans" cxnId="{79F21ABE-CF79-4D67-894E-9426B8653B5C}">
      <dgm:prSet/>
      <dgm:spPr/>
      <dgm:t>
        <a:bodyPr/>
        <a:lstStyle/>
        <a:p>
          <a:endParaRPr lang="en-US"/>
        </a:p>
      </dgm:t>
    </dgm:pt>
    <dgm:pt modelId="{8359D670-7CBC-4BE1-9CD2-A02E947F7966}" type="sibTrans" cxnId="{79F21ABE-CF79-4D67-894E-9426B8653B5C}">
      <dgm:prSet/>
      <dgm:spPr/>
      <dgm:t>
        <a:bodyPr/>
        <a:lstStyle/>
        <a:p>
          <a:endParaRPr lang="en-US"/>
        </a:p>
      </dgm:t>
    </dgm:pt>
    <dgm:pt modelId="{16A7BBFD-B54D-47DD-877C-6B5F9CFEB668}">
      <dgm:prSet/>
      <dgm:spPr/>
      <dgm:t>
        <a:bodyPr/>
        <a:lstStyle/>
        <a:p>
          <a:r>
            <a:rPr lang="en-US" dirty="0"/>
            <a:t>Good Work Habits</a:t>
          </a:r>
        </a:p>
      </dgm:t>
    </dgm:pt>
    <dgm:pt modelId="{F745549E-30DC-4869-A36B-944AD4CC9BD4}" type="parTrans" cxnId="{3932A6F3-C56F-41A9-9B77-87E013BDD475}">
      <dgm:prSet/>
      <dgm:spPr/>
      <dgm:t>
        <a:bodyPr/>
        <a:lstStyle/>
        <a:p>
          <a:endParaRPr lang="en-US"/>
        </a:p>
      </dgm:t>
    </dgm:pt>
    <dgm:pt modelId="{9167147B-907C-4722-8AF5-19858DD300E7}" type="sibTrans" cxnId="{3932A6F3-C56F-41A9-9B77-87E013BDD475}">
      <dgm:prSet/>
      <dgm:spPr/>
      <dgm:t>
        <a:bodyPr/>
        <a:lstStyle/>
        <a:p>
          <a:endParaRPr lang="en-US"/>
        </a:p>
      </dgm:t>
    </dgm:pt>
    <dgm:pt modelId="{95CE02C8-4905-4A7C-8CB4-7AE756728048}">
      <dgm:prSet/>
      <dgm:spPr/>
      <dgm:t>
        <a:bodyPr/>
        <a:lstStyle/>
        <a:p>
          <a:r>
            <a:rPr lang="en-US" dirty="0"/>
            <a:t>Consider Personal Health</a:t>
          </a:r>
        </a:p>
      </dgm:t>
    </dgm:pt>
    <dgm:pt modelId="{15B23D33-EDDE-4918-A84C-2B17D500F39D}" type="parTrans" cxnId="{25EFD850-36E1-49DD-A267-C42C269D7FC3}">
      <dgm:prSet/>
      <dgm:spPr/>
      <dgm:t>
        <a:bodyPr/>
        <a:lstStyle/>
        <a:p>
          <a:endParaRPr lang="en-US"/>
        </a:p>
      </dgm:t>
    </dgm:pt>
    <dgm:pt modelId="{C3C3FD9D-3BFF-446E-8445-E293BE861EAC}" type="sibTrans" cxnId="{25EFD850-36E1-49DD-A267-C42C269D7FC3}">
      <dgm:prSet/>
      <dgm:spPr/>
      <dgm:t>
        <a:bodyPr/>
        <a:lstStyle/>
        <a:p>
          <a:endParaRPr lang="en-US"/>
        </a:p>
      </dgm:t>
    </dgm:pt>
    <dgm:pt modelId="{C9A3770B-F404-46FC-A88B-6E471883E388}">
      <dgm:prSet/>
      <dgm:spPr/>
      <dgm:t>
        <a:bodyPr/>
        <a:lstStyle/>
        <a:p>
          <a:r>
            <a:rPr lang="en-US" dirty="0"/>
            <a:t>Dress Properly</a:t>
          </a:r>
        </a:p>
      </dgm:t>
    </dgm:pt>
    <dgm:pt modelId="{9B6CF1E8-042D-484E-9B59-CFD0837334C5}" type="parTrans" cxnId="{9EAD845E-7740-40DA-97D4-94B5E615892A}">
      <dgm:prSet/>
      <dgm:spPr/>
      <dgm:t>
        <a:bodyPr/>
        <a:lstStyle/>
        <a:p>
          <a:endParaRPr lang="en-US"/>
        </a:p>
      </dgm:t>
    </dgm:pt>
    <dgm:pt modelId="{D1721814-779B-485D-82AA-E66A18CEF11B}" type="sibTrans" cxnId="{9EAD845E-7740-40DA-97D4-94B5E615892A}">
      <dgm:prSet/>
      <dgm:spPr/>
      <dgm:t>
        <a:bodyPr/>
        <a:lstStyle/>
        <a:p>
          <a:endParaRPr lang="en-US"/>
        </a:p>
      </dgm:t>
    </dgm:pt>
    <dgm:pt modelId="{274B9283-6244-49D1-B785-C9E0CD4CD10C}">
      <dgm:prSet/>
      <dgm:spPr/>
      <dgm:t>
        <a:bodyPr/>
        <a:lstStyle/>
        <a:p>
          <a:r>
            <a:rPr lang="en-US" dirty="0"/>
            <a:t>Clean and Safe Work Area</a:t>
          </a:r>
        </a:p>
      </dgm:t>
    </dgm:pt>
    <dgm:pt modelId="{0F9D7726-F0F1-4DE9-A98F-C04A56F30BD3}" type="parTrans" cxnId="{6587EAD1-810F-4C41-8386-1CB8CD73CDC0}">
      <dgm:prSet/>
      <dgm:spPr/>
      <dgm:t>
        <a:bodyPr/>
        <a:lstStyle/>
        <a:p>
          <a:endParaRPr lang="en-US"/>
        </a:p>
      </dgm:t>
    </dgm:pt>
    <dgm:pt modelId="{C054423C-0B13-4E13-AE7F-ED2AEE8E1A26}" type="sibTrans" cxnId="{6587EAD1-810F-4C41-8386-1CB8CD73CDC0}">
      <dgm:prSet/>
      <dgm:spPr/>
      <dgm:t>
        <a:bodyPr/>
        <a:lstStyle/>
        <a:p>
          <a:endParaRPr lang="en-US"/>
        </a:p>
      </dgm:t>
    </dgm:pt>
    <dgm:pt modelId="{8546B249-1994-4615-BE34-D5523B30979A}">
      <dgm:prSet/>
      <dgm:spPr/>
      <dgm:t>
        <a:bodyPr/>
        <a:lstStyle/>
        <a:p>
          <a:r>
            <a:rPr lang="en-US" dirty="0"/>
            <a:t>Safety Signage</a:t>
          </a:r>
        </a:p>
      </dgm:t>
    </dgm:pt>
    <dgm:pt modelId="{0A51F47E-543B-43AC-ACD1-091304886563}" type="parTrans" cxnId="{25F811DA-F482-45B3-A6E1-28428D0F2AEC}">
      <dgm:prSet/>
      <dgm:spPr/>
      <dgm:t>
        <a:bodyPr/>
        <a:lstStyle/>
        <a:p>
          <a:endParaRPr lang="en-US"/>
        </a:p>
      </dgm:t>
    </dgm:pt>
    <dgm:pt modelId="{C41614C8-F872-4A27-8B81-46B88AEAFE25}" type="sibTrans" cxnId="{25F811DA-F482-45B3-A6E1-28428D0F2AEC}">
      <dgm:prSet/>
      <dgm:spPr/>
      <dgm:t>
        <a:bodyPr/>
        <a:lstStyle/>
        <a:p>
          <a:endParaRPr lang="en-US"/>
        </a:p>
      </dgm:t>
    </dgm:pt>
    <dgm:pt modelId="{AAC28869-9CA5-489D-8D9A-29BE63D561CB}">
      <dgm:prSet/>
      <dgm:spPr/>
      <dgm:t>
        <a:bodyPr/>
        <a:lstStyle/>
        <a:p>
          <a:r>
            <a:rPr lang="en-US" dirty="0"/>
            <a:t>ECPL Placard Locations</a:t>
          </a:r>
        </a:p>
      </dgm:t>
    </dgm:pt>
    <dgm:pt modelId="{90E97596-44FF-42BD-BDB4-FF0332EC4B91}" type="parTrans" cxnId="{26E95A92-7425-474B-AFCC-351173C1EBB2}">
      <dgm:prSet/>
      <dgm:spPr/>
      <dgm:t>
        <a:bodyPr/>
        <a:lstStyle/>
        <a:p>
          <a:endParaRPr lang="en-US"/>
        </a:p>
      </dgm:t>
    </dgm:pt>
    <dgm:pt modelId="{E8BC2B71-AA86-4705-9ED2-388B30290CFE}" type="sibTrans" cxnId="{26E95A92-7425-474B-AFCC-351173C1EBB2}">
      <dgm:prSet/>
      <dgm:spPr/>
      <dgm:t>
        <a:bodyPr/>
        <a:lstStyle/>
        <a:p>
          <a:endParaRPr lang="en-US"/>
        </a:p>
      </dgm:t>
    </dgm:pt>
    <dgm:pt modelId="{AC1A4CAF-CB2B-40AF-A609-5D2C0545F174}">
      <dgm:prSet/>
      <dgm:spPr/>
      <dgm:t>
        <a:bodyPr/>
        <a:lstStyle/>
        <a:p>
          <a:r>
            <a:rPr lang="en-US" dirty="0"/>
            <a:t>Use Tools Properly</a:t>
          </a:r>
        </a:p>
      </dgm:t>
    </dgm:pt>
    <dgm:pt modelId="{6062636D-6E85-449A-BFED-D26CE645691B}" type="parTrans" cxnId="{426A1142-FD3D-4A03-B4A6-F5A92BA342C8}">
      <dgm:prSet/>
      <dgm:spPr/>
      <dgm:t>
        <a:bodyPr/>
        <a:lstStyle/>
        <a:p>
          <a:endParaRPr lang="en-US"/>
        </a:p>
      </dgm:t>
    </dgm:pt>
    <dgm:pt modelId="{8DE9EEB6-840E-4F72-AC91-CC044465EF1B}" type="sibTrans" cxnId="{426A1142-FD3D-4A03-B4A6-F5A92BA342C8}">
      <dgm:prSet/>
      <dgm:spPr/>
      <dgm:t>
        <a:bodyPr/>
        <a:lstStyle/>
        <a:p>
          <a:endParaRPr lang="en-US"/>
        </a:p>
      </dgm:t>
    </dgm:pt>
    <dgm:pt modelId="{658F723F-C41B-4809-B893-0282B963CB3D}">
      <dgm:prSet/>
      <dgm:spPr/>
      <dgm:t>
        <a:bodyPr/>
        <a:lstStyle/>
        <a:p>
          <a:r>
            <a:rPr lang="en-US" dirty="0"/>
            <a:t>Electrical System Safety</a:t>
          </a:r>
        </a:p>
      </dgm:t>
    </dgm:pt>
    <dgm:pt modelId="{A5405FE0-8CAA-4A33-8E29-B1A80E3ADCDB}" type="parTrans" cxnId="{4F082A95-5209-4C21-B758-5B8427D0E723}">
      <dgm:prSet/>
      <dgm:spPr/>
      <dgm:t>
        <a:bodyPr/>
        <a:lstStyle/>
        <a:p>
          <a:endParaRPr lang="en-US"/>
        </a:p>
      </dgm:t>
    </dgm:pt>
    <dgm:pt modelId="{B7FE7235-2BB4-4AB8-BE72-D8B55F15A28E}" type="sibTrans" cxnId="{4F082A95-5209-4C21-B758-5B8427D0E723}">
      <dgm:prSet/>
      <dgm:spPr/>
      <dgm:t>
        <a:bodyPr/>
        <a:lstStyle/>
        <a:p>
          <a:endParaRPr lang="en-US"/>
        </a:p>
      </dgm:t>
    </dgm:pt>
    <dgm:pt modelId="{1D08F9DB-C845-4DAB-BDBD-CAC5F964BCBC}">
      <dgm:prSet/>
      <dgm:spPr/>
      <dgm:t>
        <a:bodyPr/>
        <a:lstStyle/>
        <a:p>
          <a:r>
            <a:rPr lang="en-US" dirty="0"/>
            <a:t>Mechanical System Safety</a:t>
          </a:r>
        </a:p>
      </dgm:t>
    </dgm:pt>
    <dgm:pt modelId="{1F7F16F8-1003-4792-B4EA-D04C76956057}" type="parTrans" cxnId="{003A62ED-029A-454F-BC51-1A30EEA464CE}">
      <dgm:prSet/>
      <dgm:spPr/>
      <dgm:t>
        <a:bodyPr/>
        <a:lstStyle/>
        <a:p>
          <a:endParaRPr lang="en-US"/>
        </a:p>
      </dgm:t>
    </dgm:pt>
    <dgm:pt modelId="{2BC6EA52-9498-4498-8E4B-B8BF46C41349}" type="sibTrans" cxnId="{003A62ED-029A-454F-BC51-1A30EEA464CE}">
      <dgm:prSet/>
      <dgm:spPr/>
      <dgm:t>
        <a:bodyPr/>
        <a:lstStyle/>
        <a:p>
          <a:endParaRPr lang="en-US"/>
        </a:p>
      </dgm:t>
    </dgm:pt>
    <dgm:pt modelId="{74B461D4-3668-4582-8DF9-96A678ED9678}">
      <dgm:prSet/>
      <dgm:spPr/>
      <dgm:t>
        <a:bodyPr/>
        <a:lstStyle/>
        <a:p>
          <a:r>
            <a:rPr lang="en-US" dirty="0"/>
            <a:t>Operating Safety Precautions</a:t>
          </a:r>
        </a:p>
      </dgm:t>
    </dgm:pt>
    <dgm:pt modelId="{5AFAE5A6-57E7-4AA5-9F6E-2F56832CF919}" type="parTrans" cxnId="{C29CF527-EE41-4C0E-A996-7EFBC35D7DE1}">
      <dgm:prSet/>
      <dgm:spPr/>
      <dgm:t>
        <a:bodyPr/>
        <a:lstStyle/>
        <a:p>
          <a:endParaRPr lang="en-US"/>
        </a:p>
      </dgm:t>
    </dgm:pt>
    <dgm:pt modelId="{9963767F-0A60-4B86-B72A-6585D7D39EF3}" type="sibTrans" cxnId="{C29CF527-EE41-4C0E-A996-7EFBC35D7DE1}">
      <dgm:prSet/>
      <dgm:spPr/>
      <dgm:t>
        <a:bodyPr/>
        <a:lstStyle/>
        <a:p>
          <a:endParaRPr lang="en-US"/>
        </a:p>
      </dgm:t>
    </dgm:pt>
    <dgm:pt modelId="{5EF0A7ED-C9BB-4934-A793-E53D3EFEB480}">
      <dgm:prSet/>
      <dgm:spPr/>
      <dgm:t>
        <a:bodyPr/>
        <a:lstStyle/>
        <a:p>
          <a:r>
            <a:rPr lang="en-US" dirty="0"/>
            <a:t>Safety Devices</a:t>
          </a:r>
        </a:p>
      </dgm:t>
    </dgm:pt>
    <dgm:pt modelId="{E02FC555-A588-49E3-88FF-D0192A565E31}" type="parTrans" cxnId="{04667B80-E968-4787-88DF-7AFF3B7368B1}">
      <dgm:prSet/>
      <dgm:spPr/>
      <dgm:t>
        <a:bodyPr/>
        <a:lstStyle/>
        <a:p>
          <a:endParaRPr lang="en-US"/>
        </a:p>
      </dgm:t>
    </dgm:pt>
    <dgm:pt modelId="{11298506-7477-4280-A760-09B274A15FD8}" type="sibTrans" cxnId="{04667B80-E968-4787-88DF-7AFF3B7368B1}">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8CA2C329-5C4D-4F0F-A4F0-0A32B37A9181}" type="pres">
      <dgm:prSet presAssocID="{E5CA7E89-893C-4BC0-BF70-4E0A8FA2E6CC}" presName="node" presStyleLbl="node1" presStyleIdx="0" presStyleCnt="12">
        <dgm:presLayoutVars>
          <dgm:bulletEnabled val="1"/>
        </dgm:presLayoutVars>
      </dgm:prSet>
      <dgm:spPr/>
    </dgm:pt>
    <dgm:pt modelId="{F17BF901-4246-4C2F-A404-36A0C0168005}" type="pres">
      <dgm:prSet presAssocID="{8359D670-7CBC-4BE1-9CD2-A02E947F7966}" presName="sibTrans" presStyleCnt="0"/>
      <dgm:spPr/>
    </dgm:pt>
    <dgm:pt modelId="{9FCDEC67-855D-45F3-AF2D-5A202FAFD49C}" type="pres">
      <dgm:prSet presAssocID="{16A7BBFD-B54D-47DD-877C-6B5F9CFEB668}" presName="node" presStyleLbl="node1" presStyleIdx="1" presStyleCnt="12">
        <dgm:presLayoutVars>
          <dgm:bulletEnabled val="1"/>
        </dgm:presLayoutVars>
      </dgm:prSet>
      <dgm:spPr/>
    </dgm:pt>
    <dgm:pt modelId="{3BFF9FF2-C7E9-40AD-B157-51E1A86A2B24}" type="pres">
      <dgm:prSet presAssocID="{9167147B-907C-4722-8AF5-19858DD300E7}" presName="sibTrans" presStyleCnt="0"/>
      <dgm:spPr/>
    </dgm:pt>
    <dgm:pt modelId="{01641FF7-29CD-41B4-A3A9-8A5381F3B455}" type="pres">
      <dgm:prSet presAssocID="{95CE02C8-4905-4A7C-8CB4-7AE756728048}" presName="node" presStyleLbl="node1" presStyleIdx="2" presStyleCnt="12">
        <dgm:presLayoutVars>
          <dgm:bulletEnabled val="1"/>
        </dgm:presLayoutVars>
      </dgm:prSet>
      <dgm:spPr/>
    </dgm:pt>
    <dgm:pt modelId="{2FB608E8-FE13-4CB8-B294-4F6AAF647857}" type="pres">
      <dgm:prSet presAssocID="{C3C3FD9D-3BFF-446E-8445-E293BE861EAC}" presName="sibTrans" presStyleCnt="0"/>
      <dgm:spPr/>
    </dgm:pt>
    <dgm:pt modelId="{876E2A6C-4D0B-44B4-9B04-F5CCCEE66FD7}" type="pres">
      <dgm:prSet presAssocID="{C9A3770B-F404-46FC-A88B-6E471883E388}" presName="node" presStyleLbl="node1" presStyleIdx="3" presStyleCnt="12">
        <dgm:presLayoutVars>
          <dgm:bulletEnabled val="1"/>
        </dgm:presLayoutVars>
      </dgm:prSet>
      <dgm:spPr/>
    </dgm:pt>
    <dgm:pt modelId="{0AFA141E-D3C9-4BC1-AF74-479808E49812}" type="pres">
      <dgm:prSet presAssocID="{D1721814-779B-485D-82AA-E66A18CEF11B}" presName="sibTrans" presStyleCnt="0"/>
      <dgm:spPr/>
    </dgm:pt>
    <dgm:pt modelId="{1664CEFC-2820-45CF-B065-7D72C5C7936B}" type="pres">
      <dgm:prSet presAssocID="{274B9283-6244-49D1-B785-C9E0CD4CD10C}" presName="node" presStyleLbl="node1" presStyleIdx="4" presStyleCnt="12">
        <dgm:presLayoutVars>
          <dgm:bulletEnabled val="1"/>
        </dgm:presLayoutVars>
      </dgm:prSet>
      <dgm:spPr/>
    </dgm:pt>
    <dgm:pt modelId="{003C946F-918F-4062-A24A-E3F2044DCDE5}" type="pres">
      <dgm:prSet presAssocID="{C054423C-0B13-4E13-AE7F-ED2AEE8E1A26}" presName="sibTrans" presStyleCnt="0"/>
      <dgm:spPr/>
    </dgm:pt>
    <dgm:pt modelId="{7EA76511-6DA1-49A2-8598-27A9B1945CB3}" type="pres">
      <dgm:prSet presAssocID="{8546B249-1994-4615-BE34-D5523B30979A}" presName="node" presStyleLbl="node1" presStyleIdx="5" presStyleCnt="12">
        <dgm:presLayoutVars>
          <dgm:bulletEnabled val="1"/>
        </dgm:presLayoutVars>
      </dgm:prSet>
      <dgm:spPr/>
    </dgm:pt>
    <dgm:pt modelId="{2ED87862-FD18-4FC2-98B1-BFD320B8EA58}" type="pres">
      <dgm:prSet presAssocID="{C41614C8-F872-4A27-8B81-46B88AEAFE25}" presName="sibTrans" presStyleCnt="0"/>
      <dgm:spPr/>
    </dgm:pt>
    <dgm:pt modelId="{2B2300E9-E890-4D29-8220-F76F5575F126}" type="pres">
      <dgm:prSet presAssocID="{AAC28869-9CA5-489D-8D9A-29BE63D561CB}" presName="node" presStyleLbl="node1" presStyleIdx="6" presStyleCnt="12">
        <dgm:presLayoutVars>
          <dgm:bulletEnabled val="1"/>
        </dgm:presLayoutVars>
      </dgm:prSet>
      <dgm:spPr/>
    </dgm:pt>
    <dgm:pt modelId="{19322369-69FC-4CAE-9259-0F274A23A506}" type="pres">
      <dgm:prSet presAssocID="{E8BC2B71-AA86-4705-9ED2-388B30290CFE}" presName="sibTrans" presStyleCnt="0"/>
      <dgm:spPr/>
    </dgm:pt>
    <dgm:pt modelId="{06FFB55F-686E-4813-B993-9F653C255870}" type="pres">
      <dgm:prSet presAssocID="{AC1A4CAF-CB2B-40AF-A609-5D2C0545F174}" presName="node" presStyleLbl="node1" presStyleIdx="7" presStyleCnt="12">
        <dgm:presLayoutVars>
          <dgm:bulletEnabled val="1"/>
        </dgm:presLayoutVars>
      </dgm:prSet>
      <dgm:spPr/>
    </dgm:pt>
    <dgm:pt modelId="{747170A4-A87E-47B4-BC76-45D7879328F1}" type="pres">
      <dgm:prSet presAssocID="{8DE9EEB6-840E-4F72-AC91-CC044465EF1B}" presName="sibTrans" presStyleCnt="0"/>
      <dgm:spPr/>
    </dgm:pt>
    <dgm:pt modelId="{5504F226-6F8E-4AA4-B966-2199BE203661}" type="pres">
      <dgm:prSet presAssocID="{658F723F-C41B-4809-B893-0282B963CB3D}" presName="node" presStyleLbl="node1" presStyleIdx="8" presStyleCnt="12">
        <dgm:presLayoutVars>
          <dgm:bulletEnabled val="1"/>
        </dgm:presLayoutVars>
      </dgm:prSet>
      <dgm:spPr/>
    </dgm:pt>
    <dgm:pt modelId="{CF02439E-37B0-4AB8-8BCB-B93751047C2C}" type="pres">
      <dgm:prSet presAssocID="{B7FE7235-2BB4-4AB8-BE72-D8B55F15A28E}" presName="sibTrans" presStyleCnt="0"/>
      <dgm:spPr/>
    </dgm:pt>
    <dgm:pt modelId="{6EEE6947-319C-418E-9FEC-63195549E0BB}" type="pres">
      <dgm:prSet presAssocID="{1D08F9DB-C845-4DAB-BDBD-CAC5F964BCBC}" presName="node" presStyleLbl="node1" presStyleIdx="9" presStyleCnt="12">
        <dgm:presLayoutVars>
          <dgm:bulletEnabled val="1"/>
        </dgm:presLayoutVars>
      </dgm:prSet>
      <dgm:spPr/>
    </dgm:pt>
    <dgm:pt modelId="{024E74D6-D539-4F4F-8453-EC8C9ABED73E}" type="pres">
      <dgm:prSet presAssocID="{2BC6EA52-9498-4498-8E4B-B8BF46C41349}" presName="sibTrans" presStyleCnt="0"/>
      <dgm:spPr/>
    </dgm:pt>
    <dgm:pt modelId="{622DE430-7EB4-4391-AD3C-2C5C854DBFDA}" type="pres">
      <dgm:prSet presAssocID="{74B461D4-3668-4582-8DF9-96A678ED9678}" presName="node" presStyleLbl="node1" presStyleIdx="10" presStyleCnt="12">
        <dgm:presLayoutVars>
          <dgm:bulletEnabled val="1"/>
        </dgm:presLayoutVars>
      </dgm:prSet>
      <dgm:spPr/>
    </dgm:pt>
    <dgm:pt modelId="{25FC2898-6E31-476C-A55C-F895F5B0E1DA}" type="pres">
      <dgm:prSet presAssocID="{9963767F-0A60-4B86-B72A-6585D7D39EF3}" presName="sibTrans" presStyleCnt="0"/>
      <dgm:spPr/>
    </dgm:pt>
    <dgm:pt modelId="{9A22E174-D9B8-4EEE-A7C5-C3C502E87E0B}" type="pres">
      <dgm:prSet presAssocID="{5EF0A7ED-C9BB-4934-A793-E53D3EFEB480}" presName="node" presStyleLbl="node1" presStyleIdx="11" presStyleCnt="12">
        <dgm:presLayoutVars>
          <dgm:bulletEnabled val="1"/>
        </dgm:presLayoutVars>
      </dgm:prSet>
      <dgm:spPr/>
    </dgm:pt>
  </dgm:ptLst>
  <dgm:cxnLst>
    <dgm:cxn modelId="{A1990A08-22F2-47FC-8D44-7DDC72CDFF80}" type="presOf" srcId="{8546B249-1994-4615-BE34-D5523B30979A}" destId="{7EA76511-6DA1-49A2-8598-27A9B1945CB3}" srcOrd="0" destOrd="0" presId="urn:microsoft.com/office/officeart/2005/8/layout/default"/>
    <dgm:cxn modelId="{C29CF527-EE41-4C0E-A996-7EFBC35D7DE1}" srcId="{6FDF8B2E-E929-4270-B0CC-68E41CAC4C84}" destId="{74B461D4-3668-4582-8DF9-96A678ED9678}" srcOrd="10" destOrd="0" parTransId="{5AFAE5A6-57E7-4AA5-9F6E-2F56832CF919}" sibTransId="{9963767F-0A60-4B86-B72A-6585D7D39EF3}"/>
    <dgm:cxn modelId="{D4F74C32-54AE-4216-B5FC-DF3DB1857EFC}" type="presOf" srcId="{74B461D4-3668-4582-8DF9-96A678ED9678}" destId="{622DE430-7EB4-4391-AD3C-2C5C854DBFDA}" srcOrd="0" destOrd="0" presId="urn:microsoft.com/office/officeart/2005/8/layout/default"/>
    <dgm:cxn modelId="{97753B34-DAD6-4F6E-8699-32A9029B5CE6}" type="presOf" srcId="{274B9283-6244-49D1-B785-C9E0CD4CD10C}" destId="{1664CEFC-2820-45CF-B065-7D72C5C7936B}" srcOrd="0" destOrd="0" presId="urn:microsoft.com/office/officeart/2005/8/layout/default"/>
    <dgm:cxn modelId="{66BB8B5C-5C15-4EC6-A775-63F67075E006}" type="presOf" srcId="{1D08F9DB-C845-4DAB-BDBD-CAC5F964BCBC}" destId="{6EEE6947-319C-418E-9FEC-63195549E0BB}" srcOrd="0" destOrd="0" presId="urn:microsoft.com/office/officeart/2005/8/layout/default"/>
    <dgm:cxn modelId="{9EAD845E-7740-40DA-97D4-94B5E615892A}" srcId="{6FDF8B2E-E929-4270-B0CC-68E41CAC4C84}" destId="{C9A3770B-F404-46FC-A88B-6E471883E388}" srcOrd="3" destOrd="0" parTransId="{9B6CF1E8-042D-484E-9B59-CFD0837334C5}" sibTransId="{D1721814-779B-485D-82AA-E66A18CEF11B}"/>
    <dgm:cxn modelId="{426A1142-FD3D-4A03-B4A6-F5A92BA342C8}" srcId="{6FDF8B2E-E929-4270-B0CC-68E41CAC4C84}" destId="{AC1A4CAF-CB2B-40AF-A609-5D2C0545F174}" srcOrd="7" destOrd="0" parTransId="{6062636D-6E85-449A-BFED-D26CE645691B}" sibTransId="{8DE9EEB6-840E-4F72-AC91-CC044465EF1B}"/>
    <dgm:cxn modelId="{25EFD850-36E1-49DD-A267-C42C269D7FC3}" srcId="{6FDF8B2E-E929-4270-B0CC-68E41CAC4C84}" destId="{95CE02C8-4905-4A7C-8CB4-7AE756728048}" srcOrd="2" destOrd="0" parTransId="{15B23D33-EDDE-4918-A84C-2B17D500F39D}" sibTransId="{C3C3FD9D-3BFF-446E-8445-E293BE861EAC}"/>
    <dgm:cxn modelId="{04667B80-E968-4787-88DF-7AFF3B7368B1}" srcId="{6FDF8B2E-E929-4270-B0CC-68E41CAC4C84}" destId="{5EF0A7ED-C9BB-4934-A793-E53D3EFEB480}" srcOrd="11" destOrd="0" parTransId="{E02FC555-A588-49E3-88FF-D0192A565E31}" sibTransId="{11298506-7477-4280-A760-09B274A15FD8}"/>
    <dgm:cxn modelId="{26E95A92-7425-474B-AFCC-351173C1EBB2}" srcId="{6FDF8B2E-E929-4270-B0CC-68E41CAC4C84}" destId="{AAC28869-9CA5-489D-8D9A-29BE63D561CB}" srcOrd="6" destOrd="0" parTransId="{90E97596-44FF-42BD-BDB4-FF0332EC4B91}" sibTransId="{E8BC2B71-AA86-4705-9ED2-388B30290CFE}"/>
    <dgm:cxn modelId="{7F2D3994-D9E5-4400-8662-A1540CC2C162}" type="presOf" srcId="{658F723F-C41B-4809-B893-0282B963CB3D}" destId="{5504F226-6F8E-4AA4-B966-2199BE203661}" srcOrd="0" destOrd="0" presId="urn:microsoft.com/office/officeart/2005/8/layout/default"/>
    <dgm:cxn modelId="{4F082A95-5209-4C21-B758-5B8427D0E723}" srcId="{6FDF8B2E-E929-4270-B0CC-68E41CAC4C84}" destId="{658F723F-C41B-4809-B893-0282B963CB3D}" srcOrd="8" destOrd="0" parTransId="{A5405FE0-8CAA-4A33-8E29-B1A80E3ADCDB}" sibTransId="{B7FE7235-2BB4-4AB8-BE72-D8B55F15A28E}"/>
    <dgm:cxn modelId="{79F21ABE-CF79-4D67-894E-9426B8653B5C}" srcId="{6FDF8B2E-E929-4270-B0CC-68E41CAC4C84}" destId="{E5CA7E89-893C-4BC0-BF70-4E0A8FA2E6CC}" srcOrd="0" destOrd="0" parTransId="{2022D92B-9A79-462D-B693-F3FA5CB8A62C}" sibTransId="{8359D670-7CBC-4BE1-9CD2-A02E947F7966}"/>
    <dgm:cxn modelId="{6D4721C3-1473-48AC-8635-3D1B775F6B59}" type="presOf" srcId="{C9A3770B-F404-46FC-A88B-6E471883E388}" destId="{876E2A6C-4D0B-44B4-9B04-F5CCCEE66FD7}" srcOrd="0" destOrd="0" presId="urn:microsoft.com/office/officeart/2005/8/layout/default"/>
    <dgm:cxn modelId="{10BB24CB-9235-47E0-8A4F-E8D15B67C13C}" type="presOf" srcId="{95CE02C8-4905-4A7C-8CB4-7AE756728048}" destId="{01641FF7-29CD-41B4-A3A9-8A5381F3B455}" srcOrd="0" destOrd="0" presId="urn:microsoft.com/office/officeart/2005/8/layout/default"/>
    <dgm:cxn modelId="{6587EAD1-810F-4C41-8386-1CB8CD73CDC0}" srcId="{6FDF8B2E-E929-4270-B0CC-68E41CAC4C84}" destId="{274B9283-6244-49D1-B785-C9E0CD4CD10C}" srcOrd="4" destOrd="0" parTransId="{0F9D7726-F0F1-4DE9-A98F-C04A56F30BD3}" sibTransId="{C054423C-0B13-4E13-AE7F-ED2AEE8E1A26}"/>
    <dgm:cxn modelId="{25F811DA-F482-45B3-A6E1-28428D0F2AEC}" srcId="{6FDF8B2E-E929-4270-B0CC-68E41CAC4C84}" destId="{8546B249-1994-4615-BE34-D5523B30979A}" srcOrd="5" destOrd="0" parTransId="{0A51F47E-543B-43AC-ACD1-091304886563}" sibTransId="{C41614C8-F872-4A27-8B81-46B88AEAFE25}"/>
    <dgm:cxn modelId="{4FF3A0E1-0CA9-4C16-A69E-2A37047A275E}" type="presOf" srcId="{6FDF8B2E-E929-4270-B0CC-68E41CAC4C84}" destId="{7A69A111-2682-48A2-8235-CF03D8ED6A6D}" srcOrd="0" destOrd="0" presId="urn:microsoft.com/office/officeart/2005/8/layout/default"/>
    <dgm:cxn modelId="{87319FE4-101C-4E66-818B-A3CDC986FC52}" type="presOf" srcId="{AC1A4CAF-CB2B-40AF-A609-5D2C0545F174}" destId="{06FFB55F-686E-4813-B993-9F653C255870}" srcOrd="0" destOrd="0" presId="urn:microsoft.com/office/officeart/2005/8/layout/default"/>
    <dgm:cxn modelId="{E72BD8E6-C7C8-4DF2-8AA4-28267515CC10}" type="presOf" srcId="{5EF0A7ED-C9BB-4934-A793-E53D3EFEB480}" destId="{9A22E174-D9B8-4EEE-A7C5-C3C502E87E0B}" srcOrd="0" destOrd="0" presId="urn:microsoft.com/office/officeart/2005/8/layout/default"/>
    <dgm:cxn modelId="{5DC9C1E8-AA3A-44EC-B9FB-F75AD29B6657}" type="presOf" srcId="{16A7BBFD-B54D-47DD-877C-6B5F9CFEB668}" destId="{9FCDEC67-855D-45F3-AF2D-5A202FAFD49C}" srcOrd="0" destOrd="0" presId="urn:microsoft.com/office/officeart/2005/8/layout/default"/>
    <dgm:cxn modelId="{003A62ED-029A-454F-BC51-1A30EEA464CE}" srcId="{6FDF8B2E-E929-4270-B0CC-68E41CAC4C84}" destId="{1D08F9DB-C845-4DAB-BDBD-CAC5F964BCBC}" srcOrd="9" destOrd="0" parTransId="{1F7F16F8-1003-4792-B4EA-D04C76956057}" sibTransId="{2BC6EA52-9498-4498-8E4B-B8BF46C41349}"/>
    <dgm:cxn modelId="{3932A6F3-C56F-41A9-9B77-87E013BDD475}" srcId="{6FDF8B2E-E929-4270-B0CC-68E41CAC4C84}" destId="{16A7BBFD-B54D-47DD-877C-6B5F9CFEB668}" srcOrd="1" destOrd="0" parTransId="{F745549E-30DC-4869-A36B-944AD4CC9BD4}" sibTransId="{9167147B-907C-4722-8AF5-19858DD300E7}"/>
    <dgm:cxn modelId="{BDC60DF4-2186-4BCE-BC48-CD19B03EDB0D}" type="presOf" srcId="{AAC28869-9CA5-489D-8D9A-29BE63D561CB}" destId="{2B2300E9-E890-4D29-8220-F76F5575F126}" srcOrd="0" destOrd="0" presId="urn:microsoft.com/office/officeart/2005/8/layout/default"/>
    <dgm:cxn modelId="{574FDEF4-3860-49E5-A75F-E19D3BF763DE}" type="presOf" srcId="{E5CA7E89-893C-4BC0-BF70-4E0A8FA2E6CC}" destId="{8CA2C329-5C4D-4F0F-A4F0-0A32B37A9181}" srcOrd="0" destOrd="0" presId="urn:microsoft.com/office/officeart/2005/8/layout/default"/>
    <dgm:cxn modelId="{BC710BE9-3CA8-444A-B9E1-4892635D6857}" type="presParOf" srcId="{7A69A111-2682-48A2-8235-CF03D8ED6A6D}" destId="{8CA2C329-5C4D-4F0F-A4F0-0A32B37A9181}" srcOrd="0" destOrd="0" presId="urn:microsoft.com/office/officeart/2005/8/layout/default"/>
    <dgm:cxn modelId="{72CBD42A-85CE-4C18-ADAB-35AD3721AEFB}" type="presParOf" srcId="{7A69A111-2682-48A2-8235-CF03D8ED6A6D}" destId="{F17BF901-4246-4C2F-A404-36A0C0168005}" srcOrd="1" destOrd="0" presId="urn:microsoft.com/office/officeart/2005/8/layout/default"/>
    <dgm:cxn modelId="{7317989C-55F2-4E13-9702-A6B62291BA66}" type="presParOf" srcId="{7A69A111-2682-48A2-8235-CF03D8ED6A6D}" destId="{9FCDEC67-855D-45F3-AF2D-5A202FAFD49C}" srcOrd="2" destOrd="0" presId="urn:microsoft.com/office/officeart/2005/8/layout/default"/>
    <dgm:cxn modelId="{C9C19EB2-3C63-40D8-9892-3C673AEDF5B2}" type="presParOf" srcId="{7A69A111-2682-48A2-8235-CF03D8ED6A6D}" destId="{3BFF9FF2-C7E9-40AD-B157-51E1A86A2B24}" srcOrd="3" destOrd="0" presId="urn:microsoft.com/office/officeart/2005/8/layout/default"/>
    <dgm:cxn modelId="{FA563887-BF1C-479F-82DC-983DCD500EB7}" type="presParOf" srcId="{7A69A111-2682-48A2-8235-CF03D8ED6A6D}" destId="{01641FF7-29CD-41B4-A3A9-8A5381F3B455}" srcOrd="4" destOrd="0" presId="urn:microsoft.com/office/officeart/2005/8/layout/default"/>
    <dgm:cxn modelId="{64B21ECC-6529-4B53-9ACF-CBD203C113E1}" type="presParOf" srcId="{7A69A111-2682-48A2-8235-CF03D8ED6A6D}" destId="{2FB608E8-FE13-4CB8-B294-4F6AAF647857}" srcOrd="5" destOrd="0" presId="urn:microsoft.com/office/officeart/2005/8/layout/default"/>
    <dgm:cxn modelId="{9EE0A756-EA96-46B4-BE4F-E97BF2070A74}" type="presParOf" srcId="{7A69A111-2682-48A2-8235-CF03D8ED6A6D}" destId="{876E2A6C-4D0B-44B4-9B04-F5CCCEE66FD7}" srcOrd="6" destOrd="0" presId="urn:microsoft.com/office/officeart/2005/8/layout/default"/>
    <dgm:cxn modelId="{EE681268-9C17-4274-A7E5-79F0CBA367F2}" type="presParOf" srcId="{7A69A111-2682-48A2-8235-CF03D8ED6A6D}" destId="{0AFA141E-D3C9-4BC1-AF74-479808E49812}" srcOrd="7" destOrd="0" presId="urn:microsoft.com/office/officeart/2005/8/layout/default"/>
    <dgm:cxn modelId="{27274B61-6F7E-4ADA-B44C-DFC7A65C0ED4}" type="presParOf" srcId="{7A69A111-2682-48A2-8235-CF03D8ED6A6D}" destId="{1664CEFC-2820-45CF-B065-7D72C5C7936B}" srcOrd="8" destOrd="0" presId="urn:microsoft.com/office/officeart/2005/8/layout/default"/>
    <dgm:cxn modelId="{69378D13-74E9-43A8-8709-6757A1F61AD2}" type="presParOf" srcId="{7A69A111-2682-48A2-8235-CF03D8ED6A6D}" destId="{003C946F-918F-4062-A24A-E3F2044DCDE5}" srcOrd="9" destOrd="0" presId="urn:microsoft.com/office/officeart/2005/8/layout/default"/>
    <dgm:cxn modelId="{11E95916-D9FD-4514-8F81-26170DD1CE64}" type="presParOf" srcId="{7A69A111-2682-48A2-8235-CF03D8ED6A6D}" destId="{7EA76511-6DA1-49A2-8598-27A9B1945CB3}" srcOrd="10" destOrd="0" presId="urn:microsoft.com/office/officeart/2005/8/layout/default"/>
    <dgm:cxn modelId="{76B27072-6980-4462-80A8-5B0A00501E77}" type="presParOf" srcId="{7A69A111-2682-48A2-8235-CF03D8ED6A6D}" destId="{2ED87862-FD18-4FC2-98B1-BFD320B8EA58}" srcOrd="11" destOrd="0" presId="urn:microsoft.com/office/officeart/2005/8/layout/default"/>
    <dgm:cxn modelId="{49346337-EA56-4FF7-9F4E-00D1E4E999D5}" type="presParOf" srcId="{7A69A111-2682-48A2-8235-CF03D8ED6A6D}" destId="{2B2300E9-E890-4D29-8220-F76F5575F126}" srcOrd="12" destOrd="0" presId="urn:microsoft.com/office/officeart/2005/8/layout/default"/>
    <dgm:cxn modelId="{257BCF6E-1AD6-45D5-9CB6-94595386DC49}" type="presParOf" srcId="{7A69A111-2682-48A2-8235-CF03D8ED6A6D}" destId="{19322369-69FC-4CAE-9259-0F274A23A506}" srcOrd="13" destOrd="0" presId="urn:microsoft.com/office/officeart/2005/8/layout/default"/>
    <dgm:cxn modelId="{8902DD0A-7DC5-48A1-A995-CB7C9B68460C}" type="presParOf" srcId="{7A69A111-2682-48A2-8235-CF03D8ED6A6D}" destId="{06FFB55F-686E-4813-B993-9F653C255870}" srcOrd="14" destOrd="0" presId="urn:microsoft.com/office/officeart/2005/8/layout/default"/>
    <dgm:cxn modelId="{5D29A282-BD82-4BA8-9208-E5BAD4E2D386}" type="presParOf" srcId="{7A69A111-2682-48A2-8235-CF03D8ED6A6D}" destId="{747170A4-A87E-47B4-BC76-45D7879328F1}" srcOrd="15" destOrd="0" presId="urn:microsoft.com/office/officeart/2005/8/layout/default"/>
    <dgm:cxn modelId="{86896951-49D7-4DFD-999B-9E37A81932AF}" type="presParOf" srcId="{7A69A111-2682-48A2-8235-CF03D8ED6A6D}" destId="{5504F226-6F8E-4AA4-B966-2199BE203661}" srcOrd="16" destOrd="0" presId="urn:microsoft.com/office/officeart/2005/8/layout/default"/>
    <dgm:cxn modelId="{AC27646B-61C2-4934-A790-74026694E852}" type="presParOf" srcId="{7A69A111-2682-48A2-8235-CF03D8ED6A6D}" destId="{CF02439E-37B0-4AB8-8BCB-B93751047C2C}" srcOrd="17" destOrd="0" presId="urn:microsoft.com/office/officeart/2005/8/layout/default"/>
    <dgm:cxn modelId="{3760AC04-BF82-4B74-B35A-B5354A6A8019}" type="presParOf" srcId="{7A69A111-2682-48A2-8235-CF03D8ED6A6D}" destId="{6EEE6947-319C-418E-9FEC-63195549E0BB}" srcOrd="18" destOrd="0" presId="urn:microsoft.com/office/officeart/2005/8/layout/default"/>
    <dgm:cxn modelId="{155D75EA-04DC-4520-97D1-F48F1828874D}" type="presParOf" srcId="{7A69A111-2682-48A2-8235-CF03D8ED6A6D}" destId="{024E74D6-D539-4F4F-8453-EC8C9ABED73E}" srcOrd="19" destOrd="0" presId="urn:microsoft.com/office/officeart/2005/8/layout/default"/>
    <dgm:cxn modelId="{F8F73A4F-940B-44D3-85A4-48513CC223B0}" type="presParOf" srcId="{7A69A111-2682-48A2-8235-CF03D8ED6A6D}" destId="{622DE430-7EB4-4391-AD3C-2C5C854DBFDA}" srcOrd="20" destOrd="0" presId="urn:microsoft.com/office/officeart/2005/8/layout/default"/>
    <dgm:cxn modelId="{1B9AC4E5-17E6-463D-AED7-646644E890DB}" type="presParOf" srcId="{7A69A111-2682-48A2-8235-CF03D8ED6A6D}" destId="{25FC2898-6E31-476C-A55C-F895F5B0E1DA}" srcOrd="21" destOrd="0" presId="urn:microsoft.com/office/officeart/2005/8/layout/default"/>
    <dgm:cxn modelId="{148F3550-581A-4A8F-A09F-304B02D9AA78}" type="presParOf" srcId="{7A69A111-2682-48A2-8235-CF03D8ED6A6D}" destId="{9A22E174-D9B8-4EEE-A7C5-C3C502E87E0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Knowledge First</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Work Habits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ACE28F22-AB97-462C-9BDE-F3812FE60C26}">
      <dgm:prSet phldrT="[Text]"/>
      <dgm:spPr/>
      <dgm:t>
        <a:bodyPr/>
        <a:lstStyle/>
        <a:p>
          <a:r>
            <a:rPr lang="en-US" dirty="0">
              <a:latin typeface="Times New Roman" panose="02020603050405020304" pitchFamily="18" charset="0"/>
              <a:cs typeface="Times New Roman" panose="02020603050405020304" pitchFamily="18" charset="0"/>
            </a:rPr>
            <a:t>Fitness for Duty</a:t>
          </a:r>
        </a:p>
      </dgm:t>
    </dgm:pt>
    <dgm:pt modelId="{A0A4FA5B-BE4D-4EA6-BECE-9C1AFDBD24C2}" type="parTrans" cxnId="{E6B35954-C203-47F5-B8CC-1EF8FEA94B66}">
      <dgm:prSet/>
      <dgm:spPr/>
      <dgm:t>
        <a:bodyPr/>
        <a:lstStyle/>
        <a:p>
          <a:endParaRPr lang="en-US"/>
        </a:p>
      </dgm:t>
    </dgm:pt>
    <dgm:pt modelId="{CD591CBA-FE0F-436F-B5D5-2A0F3A0EB2FE}" type="sibTrans" cxnId="{E6B35954-C203-47F5-B8CC-1EF8FEA94B66}">
      <dgm:prSet/>
      <dgm:spPr/>
      <dgm:t>
        <a:bodyPr/>
        <a:lstStyle/>
        <a:p>
          <a:endParaRPr lang="en-US"/>
        </a:p>
      </dgm:t>
    </dgm:pt>
    <dgm:pt modelId="{E6B1237F-50B9-4EC7-BD7E-217366E30C42}">
      <dgm:prSet phldrT="[Text]"/>
      <dgm:spPr/>
      <dgm:t>
        <a:bodyPr/>
        <a:lstStyle/>
        <a:p>
          <a:r>
            <a:rPr lang="en-US" dirty="0">
              <a:latin typeface="Times New Roman" panose="02020603050405020304" pitchFamily="18" charset="0"/>
              <a:cs typeface="Times New Roman" panose="02020603050405020304" pitchFamily="18" charset="0"/>
            </a:rPr>
            <a:t>Dressing for Safety</a:t>
          </a:r>
        </a:p>
      </dgm:t>
    </dgm:pt>
    <dgm:pt modelId="{6D53CBDA-E614-4130-AA81-039EBBA9765F}" type="parTrans" cxnId="{0204AA4D-BF5D-44C8-8E70-94F7DA70A4E8}">
      <dgm:prSet/>
      <dgm:spPr/>
      <dgm:t>
        <a:bodyPr/>
        <a:lstStyle/>
        <a:p>
          <a:endParaRPr lang="en-US"/>
        </a:p>
      </dgm:t>
    </dgm:pt>
    <dgm:pt modelId="{B66465D4-4335-4DDE-8E9E-B62EF19706CB}" type="sibTrans" cxnId="{0204AA4D-BF5D-44C8-8E70-94F7DA70A4E8}">
      <dgm:prSet/>
      <dgm:spPr/>
      <dgm:t>
        <a:bodyPr/>
        <a:lstStyle/>
        <a:p>
          <a:endParaRPr lang="en-US"/>
        </a:p>
      </dgm:t>
    </dgm:pt>
    <dgm:pt modelId="{24B84506-8293-4FEC-806C-0F6149EE81DA}">
      <dgm:prSet phldrT="[Text]"/>
      <dgm:spPr/>
      <dgm:t>
        <a:bodyPr/>
        <a:lstStyle/>
        <a:p>
          <a:r>
            <a:rPr lang="en-US" dirty="0">
              <a:latin typeface="Times New Roman" panose="02020603050405020304" pitchFamily="18" charset="0"/>
              <a:cs typeface="Times New Roman" panose="02020603050405020304" pitchFamily="18" charset="0"/>
            </a:rPr>
            <a:t>Eye Protection</a:t>
          </a:r>
        </a:p>
      </dgm:t>
    </dgm:pt>
    <dgm:pt modelId="{23E052C2-F454-44F2-BAFE-062C5E32A34E}" type="parTrans" cxnId="{F857C41B-D835-46CE-82A7-9A075ADDEA0A}">
      <dgm:prSet/>
      <dgm:spPr/>
      <dgm:t>
        <a:bodyPr/>
        <a:lstStyle/>
        <a:p>
          <a:endParaRPr lang="en-US"/>
        </a:p>
      </dgm:t>
    </dgm:pt>
    <dgm:pt modelId="{710CFCD6-543D-45AE-AF50-016462C5478C}" type="sibTrans" cxnId="{F857C41B-D835-46CE-82A7-9A075ADDEA0A}">
      <dgm:prSet/>
      <dgm:spPr/>
      <dgm:t>
        <a:bodyPr/>
        <a:lstStyle/>
        <a:p>
          <a:endParaRPr lang="en-US"/>
        </a:p>
      </dgm:t>
    </dgm:pt>
    <dgm:pt modelId="{3148B484-B47F-46BC-ABFD-9FC81D0707D6}">
      <dgm:prSet/>
      <dgm:spPr/>
      <dgm:t>
        <a:bodyPr/>
        <a:lstStyle/>
        <a:p>
          <a:r>
            <a:rPr lang="en-US" dirty="0">
              <a:latin typeface="Times New Roman" panose="02020603050405020304" pitchFamily="18" charset="0"/>
              <a:cs typeface="Times New Roman" panose="02020603050405020304" pitchFamily="18" charset="0"/>
            </a:rPr>
            <a:t>Hearing Protection</a:t>
          </a:r>
        </a:p>
      </dgm:t>
    </dgm:pt>
    <dgm:pt modelId="{29A30F7C-8E28-402B-95E7-FB9906CE4D62}" type="parTrans" cxnId="{A4AC7490-9639-49D5-9A55-082FCF44E70C}">
      <dgm:prSet/>
      <dgm:spPr/>
      <dgm:t>
        <a:bodyPr/>
        <a:lstStyle/>
        <a:p>
          <a:endParaRPr lang="en-US"/>
        </a:p>
      </dgm:t>
    </dgm:pt>
    <dgm:pt modelId="{BF084470-46B6-44C2-B893-4B8555A5531F}" type="sibTrans" cxnId="{A4AC7490-9639-49D5-9A55-082FCF44E70C}">
      <dgm:prSet/>
      <dgm:spPr/>
      <dgm:t>
        <a:bodyPr/>
        <a:lstStyle/>
        <a:p>
          <a:endParaRPr lang="en-US"/>
        </a:p>
      </dgm:t>
    </dgm:pt>
    <dgm:pt modelId="{8151CE05-8218-4EC3-B5DD-BD8BD4F8835F}">
      <dgm:prSet/>
      <dgm:spPr/>
      <dgm:t>
        <a:bodyPr/>
        <a:lstStyle/>
        <a:p>
          <a:r>
            <a:rPr lang="en-US" dirty="0">
              <a:latin typeface="Times New Roman" panose="02020603050405020304" pitchFamily="18" charset="0"/>
              <a:cs typeface="Times New Roman" panose="02020603050405020304" pitchFamily="18" charset="0"/>
            </a:rPr>
            <a:t>Head Protection</a:t>
          </a:r>
        </a:p>
      </dgm:t>
    </dgm:pt>
    <dgm:pt modelId="{9DA8BF73-04A3-4EEB-A865-06993AA266FB}" type="parTrans" cxnId="{1C89A687-DB4A-4883-A98F-13D2E0038B45}">
      <dgm:prSet/>
      <dgm:spPr/>
      <dgm:t>
        <a:bodyPr/>
        <a:lstStyle/>
        <a:p>
          <a:endParaRPr lang="en-US"/>
        </a:p>
      </dgm:t>
    </dgm:pt>
    <dgm:pt modelId="{511904C1-DB55-4257-A47D-F70E4112A492}" type="sibTrans" cxnId="{1C89A687-DB4A-4883-A98F-13D2E0038B45}">
      <dgm:prSet/>
      <dgm:spPr/>
      <dgm:t>
        <a:bodyPr/>
        <a:lstStyle/>
        <a:p>
          <a:endParaRPr lang="en-US"/>
        </a:p>
      </dgm:t>
    </dgm:pt>
    <dgm:pt modelId="{5FAC1655-630B-4BC2-9302-3CDE3BB1BAD6}">
      <dgm:prSet/>
      <dgm:spPr/>
      <dgm:t>
        <a:bodyPr/>
        <a:lstStyle/>
        <a:p>
          <a:r>
            <a:rPr lang="en-US" dirty="0">
              <a:latin typeface="Times New Roman" panose="02020603050405020304" pitchFamily="18" charset="0"/>
              <a:cs typeface="Times New Roman" panose="02020603050405020304" pitchFamily="18" charset="0"/>
            </a:rPr>
            <a:t>Foot Protection</a:t>
          </a:r>
        </a:p>
      </dgm:t>
    </dgm:pt>
    <dgm:pt modelId="{3AE7830C-628C-4C6B-8759-C17EC0C1C7C7}" type="parTrans" cxnId="{E1BC3BCF-C60B-48A3-9100-F88CEEF748AE}">
      <dgm:prSet/>
      <dgm:spPr/>
      <dgm:t>
        <a:bodyPr/>
        <a:lstStyle/>
        <a:p>
          <a:endParaRPr lang="en-US"/>
        </a:p>
      </dgm:t>
    </dgm:pt>
    <dgm:pt modelId="{3F348B04-AFA4-4A4E-A401-8900CD00007A}" type="sibTrans" cxnId="{E1BC3BCF-C60B-48A3-9100-F88CEEF748AE}">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8">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8">
        <dgm:presLayoutVars>
          <dgm:bulletEnabled val="1"/>
        </dgm:presLayoutVars>
      </dgm:prSet>
      <dgm:spPr/>
    </dgm:pt>
    <dgm:pt modelId="{A2EC427F-48C5-493F-A526-D2020DDCEDC4}" type="pres">
      <dgm:prSet presAssocID="{AA06CBF5-2259-459E-974B-E05EA4B46100}" presName="sibTrans" presStyleCnt="0"/>
      <dgm:spPr/>
    </dgm:pt>
    <dgm:pt modelId="{D6CA078D-EA17-4330-B64B-C92B432E626B}" type="pres">
      <dgm:prSet presAssocID="{ACE28F22-AB97-462C-9BDE-F3812FE60C26}" presName="node" presStyleLbl="node1" presStyleIdx="2" presStyleCnt="8">
        <dgm:presLayoutVars>
          <dgm:bulletEnabled val="1"/>
        </dgm:presLayoutVars>
      </dgm:prSet>
      <dgm:spPr/>
    </dgm:pt>
    <dgm:pt modelId="{765CCD25-68B2-4334-99E9-90517186A54B}" type="pres">
      <dgm:prSet presAssocID="{CD591CBA-FE0F-436F-B5D5-2A0F3A0EB2FE}" presName="sibTrans" presStyleCnt="0"/>
      <dgm:spPr/>
    </dgm:pt>
    <dgm:pt modelId="{A10DDA74-0021-44BA-B016-F111929AEEBF}" type="pres">
      <dgm:prSet presAssocID="{E6B1237F-50B9-4EC7-BD7E-217366E30C42}" presName="node" presStyleLbl="node1" presStyleIdx="3" presStyleCnt="8">
        <dgm:presLayoutVars>
          <dgm:bulletEnabled val="1"/>
        </dgm:presLayoutVars>
      </dgm:prSet>
      <dgm:spPr/>
    </dgm:pt>
    <dgm:pt modelId="{4E5E9C57-3B63-4990-9F24-CA65EF9F81C6}" type="pres">
      <dgm:prSet presAssocID="{B66465D4-4335-4DDE-8E9E-B62EF19706CB}" presName="sibTrans" presStyleCnt="0"/>
      <dgm:spPr/>
    </dgm:pt>
    <dgm:pt modelId="{BA1E10D9-1951-4C1B-A626-54087CC4643C}" type="pres">
      <dgm:prSet presAssocID="{24B84506-8293-4FEC-806C-0F6149EE81DA}" presName="node" presStyleLbl="node1" presStyleIdx="4" presStyleCnt="8">
        <dgm:presLayoutVars>
          <dgm:bulletEnabled val="1"/>
        </dgm:presLayoutVars>
      </dgm:prSet>
      <dgm:spPr/>
    </dgm:pt>
    <dgm:pt modelId="{ED35F34B-B929-4649-8175-4F7DDC062078}" type="pres">
      <dgm:prSet presAssocID="{710CFCD6-543D-45AE-AF50-016462C5478C}" presName="sibTrans" presStyleCnt="0"/>
      <dgm:spPr/>
    </dgm:pt>
    <dgm:pt modelId="{2C9842E8-87E8-46BB-9972-955B3DC4382B}" type="pres">
      <dgm:prSet presAssocID="{3148B484-B47F-46BC-ABFD-9FC81D0707D6}" presName="node" presStyleLbl="node1" presStyleIdx="5" presStyleCnt="8">
        <dgm:presLayoutVars>
          <dgm:bulletEnabled val="1"/>
        </dgm:presLayoutVars>
      </dgm:prSet>
      <dgm:spPr/>
    </dgm:pt>
    <dgm:pt modelId="{9CD6231C-A069-43F8-A3BA-01513C76701E}" type="pres">
      <dgm:prSet presAssocID="{BF084470-46B6-44C2-B893-4B8555A5531F}" presName="sibTrans" presStyleCnt="0"/>
      <dgm:spPr/>
    </dgm:pt>
    <dgm:pt modelId="{53137152-A37C-4252-B84C-44450AE33EFE}" type="pres">
      <dgm:prSet presAssocID="{8151CE05-8218-4EC3-B5DD-BD8BD4F8835F}" presName="node" presStyleLbl="node1" presStyleIdx="6" presStyleCnt="8">
        <dgm:presLayoutVars>
          <dgm:bulletEnabled val="1"/>
        </dgm:presLayoutVars>
      </dgm:prSet>
      <dgm:spPr/>
    </dgm:pt>
    <dgm:pt modelId="{C7E6BCD6-80C4-4418-8BA2-FBB8B19C1C74}" type="pres">
      <dgm:prSet presAssocID="{511904C1-DB55-4257-A47D-F70E4112A492}" presName="sibTrans" presStyleCnt="0"/>
      <dgm:spPr/>
    </dgm:pt>
    <dgm:pt modelId="{F5B11832-60C6-4BDE-809C-1ECF80A13B4B}" type="pres">
      <dgm:prSet presAssocID="{5FAC1655-630B-4BC2-9302-3CDE3BB1BAD6}" presName="node" presStyleLbl="node1" presStyleIdx="7" presStyleCnt="8">
        <dgm:presLayoutVars>
          <dgm:bulletEnabled val="1"/>
        </dgm:presLayoutVars>
      </dgm:prSet>
      <dgm:spPr/>
    </dgm:pt>
  </dgm:ptLst>
  <dgm:cxnLst>
    <dgm:cxn modelId="{F857C41B-D835-46CE-82A7-9A075ADDEA0A}" srcId="{6FDF8B2E-E929-4270-B0CC-68E41CAC4C84}" destId="{24B84506-8293-4FEC-806C-0F6149EE81DA}" srcOrd="4" destOrd="0" parTransId="{23E052C2-F454-44F2-BAFE-062C5E32A34E}" sibTransId="{710CFCD6-543D-45AE-AF50-016462C5478C}"/>
    <dgm:cxn modelId="{0F9E5628-62D4-41D8-AA4A-FECD13082AF0}" type="presOf" srcId="{8151CE05-8218-4EC3-B5DD-BD8BD4F8835F}" destId="{53137152-A37C-4252-B84C-44450AE33EFE}" srcOrd="0" destOrd="0" presId="urn:microsoft.com/office/officeart/2005/8/layout/default"/>
    <dgm:cxn modelId="{89074C2C-D984-4FF7-939F-B12692AF6E32}" type="presOf" srcId="{E6B1237F-50B9-4EC7-BD7E-217366E30C42}" destId="{A10DDA74-0021-44BA-B016-F111929AEEBF}"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0204AA4D-BF5D-44C8-8E70-94F7DA70A4E8}" srcId="{6FDF8B2E-E929-4270-B0CC-68E41CAC4C84}" destId="{E6B1237F-50B9-4EC7-BD7E-217366E30C42}" srcOrd="3" destOrd="0" parTransId="{6D53CBDA-E614-4130-AA81-039EBBA9765F}" sibTransId="{B66465D4-4335-4DDE-8E9E-B62EF19706CB}"/>
    <dgm:cxn modelId="{E6B35954-C203-47F5-B8CC-1EF8FEA94B66}" srcId="{6FDF8B2E-E929-4270-B0CC-68E41CAC4C84}" destId="{ACE28F22-AB97-462C-9BDE-F3812FE60C26}" srcOrd="2" destOrd="0" parTransId="{A0A4FA5B-BE4D-4EA6-BECE-9C1AFDBD24C2}" sibTransId="{CD591CBA-FE0F-436F-B5D5-2A0F3A0EB2FE}"/>
    <dgm:cxn modelId="{1C89A687-DB4A-4883-A98F-13D2E0038B45}" srcId="{6FDF8B2E-E929-4270-B0CC-68E41CAC4C84}" destId="{8151CE05-8218-4EC3-B5DD-BD8BD4F8835F}" srcOrd="6" destOrd="0" parTransId="{9DA8BF73-04A3-4EEB-A865-06993AA266FB}" sibTransId="{511904C1-DB55-4257-A47D-F70E4112A492}"/>
    <dgm:cxn modelId="{2A51EE8B-A875-4892-B9C6-64EB80691533}" type="presOf" srcId="{24B84506-8293-4FEC-806C-0F6149EE81DA}" destId="{BA1E10D9-1951-4C1B-A626-54087CC4643C}" srcOrd="0" destOrd="0" presId="urn:microsoft.com/office/officeart/2005/8/layout/default"/>
    <dgm:cxn modelId="{A4AC7490-9639-49D5-9A55-082FCF44E70C}" srcId="{6FDF8B2E-E929-4270-B0CC-68E41CAC4C84}" destId="{3148B484-B47F-46BC-ABFD-9FC81D0707D6}" srcOrd="5" destOrd="0" parTransId="{29A30F7C-8E28-402B-95E7-FB9906CE4D62}" sibTransId="{BF084470-46B6-44C2-B893-4B8555A5531F}"/>
    <dgm:cxn modelId="{CB3EC99B-FAD7-49AB-8984-8B8148E5A624}" srcId="{6FDF8B2E-E929-4270-B0CC-68E41CAC4C84}" destId="{A17782E5-CA15-4717-8E2B-CC6718131001}" srcOrd="1" destOrd="0" parTransId="{0AA102AC-BE6C-4680-94F8-9A2EB4BF907E}" sibTransId="{AA06CBF5-2259-459E-974B-E05EA4B46100}"/>
    <dgm:cxn modelId="{D2F3F4AF-A3C8-486F-BF80-1161F0EF297B}" srcId="{6FDF8B2E-E929-4270-B0CC-68E41CAC4C84}" destId="{3EC4DD8A-48DB-4C8B-A99E-3E87237F3C92}" srcOrd="0" destOrd="0" parTransId="{BE58248F-24CE-421D-BB8D-AB07F03D776B}" sibTransId="{EDD06AC6-273F-4220-9D3D-94C131EE9584}"/>
    <dgm:cxn modelId="{E1BC3BCF-C60B-48A3-9100-F88CEEF748AE}" srcId="{6FDF8B2E-E929-4270-B0CC-68E41CAC4C84}" destId="{5FAC1655-630B-4BC2-9302-3CDE3BB1BAD6}" srcOrd="7" destOrd="0" parTransId="{3AE7830C-628C-4C6B-8759-C17EC0C1C7C7}" sibTransId="{3F348B04-AFA4-4A4E-A401-8900CD00007A}"/>
    <dgm:cxn modelId="{E72B5CD0-7DD7-4BAA-BBD2-EE02F141EE60}" type="presOf" srcId="{ACE28F22-AB97-462C-9BDE-F3812FE60C26}" destId="{D6CA078D-EA17-4330-B64B-C92B432E626B}" srcOrd="0" destOrd="0" presId="urn:microsoft.com/office/officeart/2005/8/layout/default"/>
    <dgm:cxn modelId="{4FF3A0E1-0CA9-4C16-A69E-2A37047A275E}" type="presOf" srcId="{6FDF8B2E-E929-4270-B0CC-68E41CAC4C84}" destId="{7A69A111-2682-48A2-8235-CF03D8ED6A6D}" srcOrd="0" destOrd="0" presId="urn:microsoft.com/office/officeart/2005/8/layout/default"/>
    <dgm:cxn modelId="{AA25D8E1-28D1-421C-8D28-F369BE337AC9}" type="presOf" srcId="{3148B484-B47F-46BC-ABFD-9FC81D0707D6}" destId="{2C9842E8-87E8-46BB-9972-955B3DC4382B}"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697189E6-9FF0-4C17-AB82-9E74527A374D}" type="presOf" srcId="{5FAC1655-630B-4BC2-9302-3CDE3BB1BAD6}" destId="{F5B11832-60C6-4BDE-809C-1ECF80A13B4B}" srcOrd="0" destOrd="0" presId="urn:microsoft.com/office/officeart/2005/8/layout/default"/>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57742DDC-355B-4A16-9B2D-3A63EB03C527}" type="presParOf" srcId="{7A69A111-2682-48A2-8235-CF03D8ED6A6D}" destId="{A2EC427F-48C5-493F-A526-D2020DDCEDC4}" srcOrd="3" destOrd="0" presId="urn:microsoft.com/office/officeart/2005/8/layout/default"/>
    <dgm:cxn modelId="{742C2F61-1255-44B0-B9EA-75DD1F89C51F}" type="presParOf" srcId="{7A69A111-2682-48A2-8235-CF03D8ED6A6D}" destId="{D6CA078D-EA17-4330-B64B-C92B432E626B}" srcOrd="4" destOrd="0" presId="urn:microsoft.com/office/officeart/2005/8/layout/default"/>
    <dgm:cxn modelId="{8FDCA993-8EE3-46B1-9DDA-C75776E4CE24}" type="presParOf" srcId="{7A69A111-2682-48A2-8235-CF03D8ED6A6D}" destId="{765CCD25-68B2-4334-99E9-90517186A54B}" srcOrd="5" destOrd="0" presId="urn:microsoft.com/office/officeart/2005/8/layout/default"/>
    <dgm:cxn modelId="{CA1BD7F3-4E82-4DB1-B471-7FFCE03D5B35}" type="presParOf" srcId="{7A69A111-2682-48A2-8235-CF03D8ED6A6D}" destId="{A10DDA74-0021-44BA-B016-F111929AEEBF}" srcOrd="6" destOrd="0" presId="urn:microsoft.com/office/officeart/2005/8/layout/default"/>
    <dgm:cxn modelId="{42DEDBAC-CDF9-4369-85A4-F2CBB030A2A3}" type="presParOf" srcId="{7A69A111-2682-48A2-8235-CF03D8ED6A6D}" destId="{4E5E9C57-3B63-4990-9F24-CA65EF9F81C6}" srcOrd="7" destOrd="0" presId="urn:microsoft.com/office/officeart/2005/8/layout/default"/>
    <dgm:cxn modelId="{4D71600A-620D-4053-AECC-87D64874A218}" type="presParOf" srcId="{7A69A111-2682-48A2-8235-CF03D8ED6A6D}" destId="{BA1E10D9-1951-4C1B-A626-54087CC4643C}" srcOrd="8" destOrd="0" presId="urn:microsoft.com/office/officeart/2005/8/layout/default"/>
    <dgm:cxn modelId="{EF2644F6-8E3B-400B-B419-F261D82654D5}" type="presParOf" srcId="{7A69A111-2682-48A2-8235-CF03D8ED6A6D}" destId="{ED35F34B-B929-4649-8175-4F7DDC062078}" srcOrd="9" destOrd="0" presId="urn:microsoft.com/office/officeart/2005/8/layout/default"/>
    <dgm:cxn modelId="{C6482EA0-64ED-4E96-B5C1-23908D3F2397}" type="presParOf" srcId="{7A69A111-2682-48A2-8235-CF03D8ED6A6D}" destId="{2C9842E8-87E8-46BB-9972-955B3DC4382B}" srcOrd="10" destOrd="0" presId="urn:microsoft.com/office/officeart/2005/8/layout/default"/>
    <dgm:cxn modelId="{C246C8C2-97C4-4A73-813A-277A63364210}" type="presParOf" srcId="{7A69A111-2682-48A2-8235-CF03D8ED6A6D}" destId="{9CD6231C-A069-43F8-A3BA-01513C76701E}" srcOrd="11" destOrd="0" presId="urn:microsoft.com/office/officeart/2005/8/layout/default"/>
    <dgm:cxn modelId="{CCCA0327-9155-4ACB-9C44-BB120FF4F079}" type="presParOf" srcId="{7A69A111-2682-48A2-8235-CF03D8ED6A6D}" destId="{53137152-A37C-4252-B84C-44450AE33EFE}" srcOrd="12" destOrd="0" presId="urn:microsoft.com/office/officeart/2005/8/layout/default"/>
    <dgm:cxn modelId="{615C946D-565C-414C-A392-ED6F06302325}" type="presParOf" srcId="{7A69A111-2682-48A2-8235-CF03D8ED6A6D}" destId="{C7E6BCD6-80C4-4418-8BA2-FBB8B19C1C74}" srcOrd="13" destOrd="0" presId="urn:microsoft.com/office/officeart/2005/8/layout/default"/>
    <dgm:cxn modelId="{EEB3759E-511A-4463-AF5C-8C9B5BC640FE}" type="presParOf" srcId="{7A69A111-2682-48A2-8235-CF03D8ED6A6D}" destId="{F5B11832-60C6-4BDE-809C-1ECF80A13B4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Cleanliness</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Warning Signs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5FB086EF-D006-4CD1-80B6-D4EBEC30958B}">
      <dgm:prSet phldrT="[Text]"/>
      <dgm:spPr/>
      <dgm:t>
        <a:bodyPr/>
        <a:lstStyle/>
        <a:p>
          <a:r>
            <a:rPr lang="en-US" dirty="0">
              <a:latin typeface="Times New Roman" panose="02020603050405020304" pitchFamily="18" charset="0"/>
              <a:cs typeface="Times New Roman" panose="02020603050405020304" pitchFamily="18" charset="0"/>
            </a:rPr>
            <a:t>Traffic Areas</a:t>
          </a:r>
        </a:p>
      </dgm:t>
    </dgm:pt>
    <dgm:pt modelId="{57BAB8A2-3924-4A05-A5AE-DA0B96D32D8B}" type="parTrans" cxnId="{39AB71D6-DB0D-4CEB-BD63-070A09DA5663}">
      <dgm:prSet/>
      <dgm:spPr/>
      <dgm:t>
        <a:bodyPr/>
        <a:lstStyle/>
        <a:p>
          <a:endParaRPr lang="en-US"/>
        </a:p>
      </dgm:t>
    </dgm:pt>
    <dgm:pt modelId="{6C60DE0D-43AD-4ACA-942F-828B05355651}" type="sibTrans" cxnId="{39AB71D6-DB0D-4CEB-BD63-070A09DA5663}">
      <dgm:prSet/>
      <dgm:spPr/>
      <dgm:t>
        <a:bodyPr/>
        <a:lstStyle/>
        <a:p>
          <a:endParaRPr lang="en-US"/>
        </a:p>
      </dgm:t>
    </dgm:pt>
    <dgm:pt modelId="{1AC8C0F7-FA0B-4E4A-BC34-1CA1C6AD6988}">
      <dgm:prSet phldrT="[Text]"/>
      <dgm:spPr/>
      <dgm:t>
        <a:bodyPr/>
        <a:lstStyle/>
        <a:p>
          <a:r>
            <a:rPr lang="en-US" dirty="0">
              <a:latin typeface="Times New Roman" panose="02020603050405020304" pitchFamily="18" charset="0"/>
              <a:cs typeface="Times New Roman" panose="02020603050405020304" pitchFamily="18" charset="0"/>
            </a:rPr>
            <a:t>Unsafe Conditions</a:t>
          </a:r>
        </a:p>
      </dgm:t>
    </dgm:pt>
    <dgm:pt modelId="{B1F44130-87FA-4A8C-81EA-4B05DE661A4E}" type="parTrans" cxnId="{FD2025CE-8344-4593-975E-70627CD53706}">
      <dgm:prSet/>
      <dgm:spPr/>
      <dgm:t>
        <a:bodyPr/>
        <a:lstStyle/>
        <a:p>
          <a:endParaRPr lang="en-US"/>
        </a:p>
      </dgm:t>
    </dgm:pt>
    <dgm:pt modelId="{190D58E2-699C-4421-A5A8-F54924166ECD}" type="sibTrans" cxnId="{FD2025CE-8344-4593-975E-70627CD53706}">
      <dgm:prSet/>
      <dgm:spPr/>
      <dgm:t>
        <a:bodyPr/>
        <a:lstStyle/>
        <a:p>
          <a:endParaRPr lang="en-US"/>
        </a:p>
      </dgm:t>
    </dgm:pt>
    <dgm:pt modelId="{C738D135-688E-4F02-BAD9-808963DBCE29}">
      <dgm:prSet phldrT="[Text]"/>
      <dgm:spPr/>
      <dgm:t>
        <a:bodyPr/>
        <a:lstStyle/>
        <a:p>
          <a:r>
            <a:rPr lang="en-US" dirty="0">
              <a:latin typeface="Times New Roman" panose="02020603050405020304" pitchFamily="18" charset="0"/>
              <a:cs typeface="Times New Roman" panose="02020603050405020304" pitchFamily="18" charset="0"/>
            </a:rPr>
            <a:t>Cell Guarding</a:t>
          </a:r>
        </a:p>
      </dgm:t>
    </dgm:pt>
    <dgm:pt modelId="{8E8B0608-F3DC-4BA8-AB4F-570C9A7145DF}" type="parTrans" cxnId="{F3DB17F5-E785-4EEC-BA95-15341DD42331}">
      <dgm:prSet/>
      <dgm:spPr/>
      <dgm:t>
        <a:bodyPr/>
        <a:lstStyle/>
        <a:p>
          <a:endParaRPr lang="en-US"/>
        </a:p>
      </dgm:t>
    </dgm:pt>
    <dgm:pt modelId="{3887FF85-BAEF-4029-9A35-A2B0FE9CA87C}" type="sibTrans" cxnId="{F3DB17F5-E785-4EEC-BA95-15341DD42331}">
      <dgm:prSet/>
      <dgm:spPr/>
      <dgm:t>
        <a:bodyPr/>
        <a:lstStyle/>
        <a:p>
          <a:endParaRPr lang="en-US"/>
        </a:p>
      </dgm:t>
    </dgm:pt>
    <dgm:pt modelId="{4CF63D98-9966-41B8-8669-72AD7941300C}">
      <dgm:prSet phldrT="[Text]"/>
      <dgm:spPr/>
      <dgm:t>
        <a:bodyPr/>
        <a:lstStyle/>
        <a:p>
          <a:r>
            <a:rPr lang="en-US" dirty="0">
              <a:latin typeface="Times New Roman" panose="02020603050405020304" pitchFamily="18" charset="0"/>
              <a:cs typeface="Times New Roman" panose="02020603050405020304" pitchFamily="18" charset="0"/>
            </a:rPr>
            <a:t>Conveyor Safety</a:t>
          </a:r>
        </a:p>
      </dgm:t>
    </dgm:pt>
    <dgm:pt modelId="{017064BA-BC11-498E-9BD7-40EB24CE8FFD}" type="parTrans" cxnId="{B12D1DA0-C1E3-45DF-9425-17EA4A674E38}">
      <dgm:prSet/>
      <dgm:spPr/>
      <dgm:t>
        <a:bodyPr/>
        <a:lstStyle/>
        <a:p>
          <a:endParaRPr lang="en-US"/>
        </a:p>
      </dgm:t>
    </dgm:pt>
    <dgm:pt modelId="{894B356B-CA66-4D97-8C07-C952CD9AE6A3}" type="sibTrans" cxnId="{B12D1DA0-C1E3-45DF-9425-17EA4A674E38}">
      <dgm:prSet/>
      <dgm:spPr/>
      <dgm:t>
        <a:bodyPr/>
        <a:lstStyle/>
        <a:p>
          <a:endParaRPr lang="en-US"/>
        </a:p>
      </dgm:t>
    </dgm:pt>
    <dgm:pt modelId="{4000E8F0-E494-4FD0-9C06-A3FC7C9DBA23}">
      <dgm:prSet phldrT="[Text]"/>
      <dgm:spPr/>
      <dgm:t>
        <a:bodyPr/>
        <a:lstStyle/>
        <a:p>
          <a:r>
            <a:rPr lang="en-US" dirty="0">
              <a:latin typeface="Times New Roman" panose="02020603050405020304" pitchFamily="18" charset="0"/>
              <a:cs typeface="Times New Roman" panose="02020603050405020304" pitchFamily="18" charset="0"/>
            </a:rPr>
            <a:t>Working at Heights Safety</a:t>
          </a:r>
        </a:p>
      </dgm:t>
    </dgm:pt>
    <dgm:pt modelId="{7625CBD9-8CFB-4E7C-BECE-7604B07ABEFD}" type="parTrans" cxnId="{E2504205-9652-4849-A8AB-A38A90EAB908}">
      <dgm:prSet/>
      <dgm:spPr/>
      <dgm:t>
        <a:bodyPr/>
        <a:lstStyle/>
        <a:p>
          <a:endParaRPr lang="en-US"/>
        </a:p>
      </dgm:t>
    </dgm:pt>
    <dgm:pt modelId="{3E2785BE-D1FB-4917-96EC-02F883422959}" type="sibTrans" cxnId="{E2504205-9652-4849-A8AB-A38A90EAB908}">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7">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7">
        <dgm:presLayoutVars>
          <dgm:bulletEnabled val="1"/>
        </dgm:presLayoutVars>
      </dgm:prSet>
      <dgm:spPr/>
    </dgm:pt>
    <dgm:pt modelId="{78D62854-3680-4BFD-9096-E2DFEF9C8DFD}" type="pres">
      <dgm:prSet presAssocID="{AA06CBF5-2259-459E-974B-E05EA4B46100}" presName="sibTrans" presStyleCnt="0"/>
      <dgm:spPr/>
    </dgm:pt>
    <dgm:pt modelId="{D42F83F3-27F9-4BC6-A691-5797E8DBA63C}" type="pres">
      <dgm:prSet presAssocID="{5FB086EF-D006-4CD1-80B6-D4EBEC30958B}" presName="node" presStyleLbl="node1" presStyleIdx="2" presStyleCnt="7">
        <dgm:presLayoutVars>
          <dgm:bulletEnabled val="1"/>
        </dgm:presLayoutVars>
      </dgm:prSet>
      <dgm:spPr/>
    </dgm:pt>
    <dgm:pt modelId="{65A92EA6-4DCF-4982-BD72-8947943FE355}" type="pres">
      <dgm:prSet presAssocID="{6C60DE0D-43AD-4ACA-942F-828B05355651}" presName="sibTrans" presStyleCnt="0"/>
      <dgm:spPr/>
    </dgm:pt>
    <dgm:pt modelId="{F5AC7BD5-C7A5-4C84-A882-D8A9F3CB16F9}" type="pres">
      <dgm:prSet presAssocID="{1AC8C0F7-FA0B-4E4A-BC34-1CA1C6AD6988}" presName="node" presStyleLbl="node1" presStyleIdx="3" presStyleCnt="7">
        <dgm:presLayoutVars>
          <dgm:bulletEnabled val="1"/>
        </dgm:presLayoutVars>
      </dgm:prSet>
      <dgm:spPr/>
    </dgm:pt>
    <dgm:pt modelId="{3873F4AF-800A-40EC-A016-BB461D19465A}" type="pres">
      <dgm:prSet presAssocID="{190D58E2-699C-4421-A5A8-F54924166ECD}" presName="sibTrans" presStyleCnt="0"/>
      <dgm:spPr/>
    </dgm:pt>
    <dgm:pt modelId="{251C6A21-8216-46B9-88D3-F1AAA82E3698}" type="pres">
      <dgm:prSet presAssocID="{C738D135-688E-4F02-BAD9-808963DBCE29}" presName="node" presStyleLbl="node1" presStyleIdx="4" presStyleCnt="7">
        <dgm:presLayoutVars>
          <dgm:bulletEnabled val="1"/>
        </dgm:presLayoutVars>
      </dgm:prSet>
      <dgm:spPr/>
    </dgm:pt>
    <dgm:pt modelId="{443E3F2D-CE31-4B63-89F6-6F7AE03750CD}" type="pres">
      <dgm:prSet presAssocID="{3887FF85-BAEF-4029-9A35-A2B0FE9CA87C}" presName="sibTrans" presStyleCnt="0"/>
      <dgm:spPr/>
    </dgm:pt>
    <dgm:pt modelId="{FBAC358F-8A63-4565-A24E-8A87DB471C50}" type="pres">
      <dgm:prSet presAssocID="{4CF63D98-9966-41B8-8669-72AD7941300C}" presName="node" presStyleLbl="node1" presStyleIdx="5" presStyleCnt="7">
        <dgm:presLayoutVars>
          <dgm:bulletEnabled val="1"/>
        </dgm:presLayoutVars>
      </dgm:prSet>
      <dgm:spPr/>
    </dgm:pt>
    <dgm:pt modelId="{987210FB-A7A9-4005-AB52-A8C5B4577DD5}" type="pres">
      <dgm:prSet presAssocID="{894B356B-CA66-4D97-8C07-C952CD9AE6A3}" presName="sibTrans" presStyleCnt="0"/>
      <dgm:spPr/>
    </dgm:pt>
    <dgm:pt modelId="{2C1FCB86-A796-4FA7-9CBA-C3468A1B6593}" type="pres">
      <dgm:prSet presAssocID="{4000E8F0-E494-4FD0-9C06-A3FC7C9DBA23}" presName="node" presStyleLbl="node1" presStyleIdx="6" presStyleCnt="7">
        <dgm:presLayoutVars>
          <dgm:bulletEnabled val="1"/>
        </dgm:presLayoutVars>
      </dgm:prSet>
      <dgm:spPr/>
    </dgm:pt>
  </dgm:ptLst>
  <dgm:cxnLst>
    <dgm:cxn modelId="{E2504205-9652-4849-A8AB-A38A90EAB908}" srcId="{6FDF8B2E-E929-4270-B0CC-68E41CAC4C84}" destId="{4000E8F0-E494-4FD0-9C06-A3FC7C9DBA23}" srcOrd="6" destOrd="0" parTransId="{7625CBD9-8CFB-4E7C-BECE-7604B07ABEFD}" sibTransId="{3E2785BE-D1FB-4917-96EC-02F883422959}"/>
    <dgm:cxn modelId="{2D895B0F-0F11-427A-9219-225A93FC1259}" type="presOf" srcId="{4CF63D98-9966-41B8-8669-72AD7941300C}" destId="{FBAC358F-8A63-4565-A24E-8A87DB471C50}"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DAF53B5D-5394-4D8E-83D0-C62AA82D67D1}" type="presOf" srcId="{5FB086EF-D006-4CD1-80B6-D4EBEC30958B}" destId="{D42F83F3-27F9-4BC6-A691-5797E8DBA63C}" srcOrd="0" destOrd="0" presId="urn:microsoft.com/office/officeart/2005/8/layout/default"/>
    <dgm:cxn modelId="{5B56F185-CC7C-41D7-8B88-D69CFC037D17}" type="presOf" srcId="{C738D135-688E-4F02-BAD9-808963DBCE29}" destId="{251C6A21-8216-46B9-88D3-F1AAA82E3698}" srcOrd="0" destOrd="0" presId="urn:microsoft.com/office/officeart/2005/8/layout/default"/>
    <dgm:cxn modelId="{A9071797-7A56-4521-976A-2BBC45E792FA}" type="presOf" srcId="{4000E8F0-E494-4FD0-9C06-A3FC7C9DBA23}" destId="{2C1FCB86-A796-4FA7-9CBA-C3468A1B6593}" srcOrd="0" destOrd="0" presId="urn:microsoft.com/office/officeart/2005/8/layout/default"/>
    <dgm:cxn modelId="{CB3EC99B-FAD7-49AB-8984-8B8148E5A624}" srcId="{6FDF8B2E-E929-4270-B0CC-68E41CAC4C84}" destId="{A17782E5-CA15-4717-8E2B-CC6718131001}" srcOrd="1" destOrd="0" parTransId="{0AA102AC-BE6C-4680-94F8-9A2EB4BF907E}" sibTransId="{AA06CBF5-2259-459E-974B-E05EA4B46100}"/>
    <dgm:cxn modelId="{B12D1DA0-C1E3-45DF-9425-17EA4A674E38}" srcId="{6FDF8B2E-E929-4270-B0CC-68E41CAC4C84}" destId="{4CF63D98-9966-41B8-8669-72AD7941300C}" srcOrd="5" destOrd="0" parTransId="{017064BA-BC11-498E-9BD7-40EB24CE8FFD}" sibTransId="{894B356B-CA66-4D97-8C07-C952CD9AE6A3}"/>
    <dgm:cxn modelId="{D2F3F4AF-A3C8-486F-BF80-1161F0EF297B}" srcId="{6FDF8B2E-E929-4270-B0CC-68E41CAC4C84}" destId="{3EC4DD8A-48DB-4C8B-A99E-3E87237F3C92}" srcOrd="0" destOrd="0" parTransId="{BE58248F-24CE-421D-BB8D-AB07F03D776B}" sibTransId="{EDD06AC6-273F-4220-9D3D-94C131EE9584}"/>
    <dgm:cxn modelId="{1B7328B9-0CE1-45C0-BBE1-B2DD7877DD88}" type="presOf" srcId="{1AC8C0F7-FA0B-4E4A-BC34-1CA1C6AD6988}" destId="{F5AC7BD5-C7A5-4C84-A882-D8A9F3CB16F9}" srcOrd="0" destOrd="0" presId="urn:microsoft.com/office/officeart/2005/8/layout/default"/>
    <dgm:cxn modelId="{FD2025CE-8344-4593-975E-70627CD53706}" srcId="{6FDF8B2E-E929-4270-B0CC-68E41CAC4C84}" destId="{1AC8C0F7-FA0B-4E4A-BC34-1CA1C6AD6988}" srcOrd="3" destOrd="0" parTransId="{B1F44130-87FA-4A8C-81EA-4B05DE661A4E}" sibTransId="{190D58E2-699C-4421-A5A8-F54924166ECD}"/>
    <dgm:cxn modelId="{39AB71D6-DB0D-4CEB-BD63-070A09DA5663}" srcId="{6FDF8B2E-E929-4270-B0CC-68E41CAC4C84}" destId="{5FB086EF-D006-4CD1-80B6-D4EBEC30958B}" srcOrd="2" destOrd="0" parTransId="{57BAB8A2-3924-4A05-A5AE-DA0B96D32D8B}" sibTransId="{6C60DE0D-43AD-4ACA-942F-828B05355651}"/>
    <dgm:cxn modelId="{4FF3A0E1-0CA9-4C16-A69E-2A37047A275E}" type="presOf" srcId="{6FDF8B2E-E929-4270-B0CC-68E41CAC4C84}" destId="{7A69A111-2682-48A2-8235-CF03D8ED6A6D}"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F3DB17F5-E785-4EEC-BA95-15341DD42331}" srcId="{6FDF8B2E-E929-4270-B0CC-68E41CAC4C84}" destId="{C738D135-688E-4F02-BAD9-808963DBCE29}" srcOrd="4" destOrd="0" parTransId="{8E8B0608-F3DC-4BA8-AB4F-570C9A7145DF}" sibTransId="{3887FF85-BAEF-4029-9A35-A2B0FE9CA87C}"/>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3B6ECD2B-50B2-4FBC-82B6-B84BAF528F6F}" type="presParOf" srcId="{7A69A111-2682-48A2-8235-CF03D8ED6A6D}" destId="{78D62854-3680-4BFD-9096-E2DFEF9C8DFD}" srcOrd="3" destOrd="0" presId="urn:microsoft.com/office/officeart/2005/8/layout/default"/>
    <dgm:cxn modelId="{B765BAB5-386B-475B-A9D9-711A0D7E9498}" type="presParOf" srcId="{7A69A111-2682-48A2-8235-CF03D8ED6A6D}" destId="{D42F83F3-27F9-4BC6-A691-5797E8DBA63C}" srcOrd="4" destOrd="0" presId="urn:microsoft.com/office/officeart/2005/8/layout/default"/>
    <dgm:cxn modelId="{CB99B7EF-A833-461B-80AC-76BB26CF8B2D}" type="presParOf" srcId="{7A69A111-2682-48A2-8235-CF03D8ED6A6D}" destId="{65A92EA6-4DCF-4982-BD72-8947943FE355}" srcOrd="5" destOrd="0" presId="urn:microsoft.com/office/officeart/2005/8/layout/default"/>
    <dgm:cxn modelId="{BC279C10-50C3-454A-9859-5E86E3E916BC}" type="presParOf" srcId="{7A69A111-2682-48A2-8235-CF03D8ED6A6D}" destId="{F5AC7BD5-C7A5-4C84-A882-D8A9F3CB16F9}" srcOrd="6" destOrd="0" presId="urn:microsoft.com/office/officeart/2005/8/layout/default"/>
    <dgm:cxn modelId="{51D79222-67E5-4AED-AB19-B2C4291DCD65}" type="presParOf" srcId="{7A69A111-2682-48A2-8235-CF03D8ED6A6D}" destId="{3873F4AF-800A-40EC-A016-BB461D19465A}" srcOrd="7" destOrd="0" presId="urn:microsoft.com/office/officeart/2005/8/layout/default"/>
    <dgm:cxn modelId="{FD24C2B3-6325-412B-BB77-65524165A2FE}" type="presParOf" srcId="{7A69A111-2682-48A2-8235-CF03D8ED6A6D}" destId="{251C6A21-8216-46B9-88D3-F1AAA82E3698}" srcOrd="8" destOrd="0" presId="urn:microsoft.com/office/officeart/2005/8/layout/default"/>
    <dgm:cxn modelId="{ACD60DE9-6797-4EB5-953B-8159D147DAEB}" type="presParOf" srcId="{7A69A111-2682-48A2-8235-CF03D8ED6A6D}" destId="{443E3F2D-CE31-4B63-89F6-6F7AE03750CD}" srcOrd="9" destOrd="0" presId="urn:microsoft.com/office/officeart/2005/8/layout/default"/>
    <dgm:cxn modelId="{42370DA4-C34B-4933-8E59-299C6483B7A0}" type="presParOf" srcId="{7A69A111-2682-48A2-8235-CF03D8ED6A6D}" destId="{FBAC358F-8A63-4565-A24E-8A87DB471C50}" srcOrd="10" destOrd="0" presId="urn:microsoft.com/office/officeart/2005/8/layout/default"/>
    <dgm:cxn modelId="{BF7B8E97-ECEC-4541-BD72-F63E9A32382C}" type="presParOf" srcId="{7A69A111-2682-48A2-8235-CF03D8ED6A6D}" destId="{987210FB-A7A9-4005-AB52-A8C5B4577DD5}" srcOrd="11" destOrd="0" presId="urn:microsoft.com/office/officeart/2005/8/layout/default"/>
    <dgm:cxn modelId="{03D63B1E-ED10-4843-A7AD-E09107F0C65C}" type="presParOf" srcId="{7A69A111-2682-48A2-8235-CF03D8ED6A6D}" destId="{2C1FCB86-A796-4FA7-9CBA-C3468A1B659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DF032F-19B5-4851-B432-D02E79B464D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0A5D0C00-FF7A-47AF-A86B-FD2A715F7EF1}">
      <dgm:prSet phldrT="[Text]" custT="1"/>
      <dgm:spPr/>
      <dgm:t>
        <a:bodyPr/>
        <a:lstStyle/>
        <a:p>
          <a:r>
            <a:rPr lang="en-US" sz="3600" dirty="0">
              <a:latin typeface="Times New Roman" panose="02020603050405020304" pitchFamily="18" charset="0"/>
              <a:cs typeface="Times New Roman" panose="02020603050405020304" pitchFamily="18" charset="0"/>
            </a:rPr>
            <a:t>Electrical Safety</a:t>
          </a:r>
        </a:p>
      </dgm:t>
    </dgm:pt>
    <dgm:pt modelId="{F4E2DE9C-7508-4F41-BE72-2981CA8E3662}" type="parTrans" cxnId="{7477AA17-FE2B-46C1-B61A-F5E732923A7F}">
      <dgm:prSet/>
      <dgm:spPr/>
      <dgm:t>
        <a:bodyPr/>
        <a:lstStyle/>
        <a:p>
          <a:endParaRPr lang="en-US"/>
        </a:p>
      </dgm:t>
    </dgm:pt>
    <dgm:pt modelId="{83D4B465-6FF3-4E18-A8B8-D1AAA93E7D95}" type="sibTrans" cxnId="{7477AA17-FE2B-46C1-B61A-F5E732923A7F}">
      <dgm:prSet/>
      <dgm:spPr/>
      <dgm:t>
        <a:bodyPr/>
        <a:lstStyle/>
        <a:p>
          <a:endParaRPr lang="en-US"/>
        </a:p>
      </dgm:t>
    </dgm:pt>
    <dgm:pt modelId="{32434BC4-F8C2-4F46-94AC-A0396E68DE1F}">
      <dgm:prSet phldrT="[Text]" custT="1"/>
      <dgm:spPr/>
      <dgm:t>
        <a:bodyPr/>
        <a:lstStyle/>
        <a:p>
          <a:r>
            <a:rPr lang="en-US" sz="3600" dirty="0">
              <a:latin typeface="Times New Roman" panose="02020603050405020304" pitchFamily="18" charset="0"/>
              <a:cs typeface="Times New Roman" panose="02020603050405020304" pitchFamily="18" charset="0"/>
            </a:rPr>
            <a:t>Pneumatic Safety</a:t>
          </a:r>
        </a:p>
      </dgm:t>
    </dgm:pt>
    <dgm:pt modelId="{4DF9E4AC-0DC3-45B4-9669-6A7E28B56E5D}" type="parTrans" cxnId="{F49970D4-04A7-4A88-A8A7-0C8BFBF79198}">
      <dgm:prSet/>
      <dgm:spPr/>
      <dgm:t>
        <a:bodyPr/>
        <a:lstStyle/>
        <a:p>
          <a:endParaRPr lang="en-US"/>
        </a:p>
      </dgm:t>
    </dgm:pt>
    <dgm:pt modelId="{4EF3DB73-CB09-4F9B-91AF-30BD2B177D96}" type="sibTrans" cxnId="{F49970D4-04A7-4A88-A8A7-0C8BFBF79198}">
      <dgm:prSet/>
      <dgm:spPr/>
      <dgm:t>
        <a:bodyPr/>
        <a:lstStyle/>
        <a:p>
          <a:endParaRPr lang="en-US"/>
        </a:p>
      </dgm:t>
    </dgm:pt>
    <dgm:pt modelId="{07303365-0E0D-46D2-927F-33F2CAD6315C}">
      <dgm:prSet phldrT="[Text]" custT="1"/>
      <dgm:spPr/>
      <dgm:t>
        <a:bodyPr/>
        <a:lstStyle/>
        <a:p>
          <a:r>
            <a:rPr lang="en-US" sz="3600" dirty="0">
              <a:latin typeface="Times New Roman" panose="02020603050405020304" pitchFamily="18" charset="0"/>
              <a:cs typeface="Times New Roman" panose="02020603050405020304" pitchFamily="18" charset="0"/>
            </a:rPr>
            <a:t>Mechanical Safety</a:t>
          </a:r>
        </a:p>
      </dgm:t>
    </dgm:pt>
    <dgm:pt modelId="{6412B651-5B31-4D04-A225-58154EAF8BF5}" type="parTrans" cxnId="{2398A891-E40A-4F95-A6B1-EA5953AD5100}">
      <dgm:prSet/>
      <dgm:spPr/>
      <dgm:t>
        <a:bodyPr/>
        <a:lstStyle/>
        <a:p>
          <a:endParaRPr lang="en-US"/>
        </a:p>
      </dgm:t>
    </dgm:pt>
    <dgm:pt modelId="{E9844A57-D6BD-43EA-BB72-132F9C8E1264}" type="sibTrans" cxnId="{2398A891-E40A-4F95-A6B1-EA5953AD5100}">
      <dgm:prSet/>
      <dgm:spPr/>
      <dgm:t>
        <a:bodyPr/>
        <a:lstStyle/>
        <a:p>
          <a:endParaRPr lang="en-US"/>
        </a:p>
      </dgm:t>
    </dgm:pt>
    <dgm:pt modelId="{B8F84ABC-4A55-4A95-8937-9E51833D0B6F}" type="pres">
      <dgm:prSet presAssocID="{62DF032F-19B5-4851-B432-D02E79B464DB}" presName="Name0" presStyleCnt="0">
        <dgm:presLayoutVars>
          <dgm:chMax val="7"/>
          <dgm:chPref val="7"/>
          <dgm:dir/>
        </dgm:presLayoutVars>
      </dgm:prSet>
      <dgm:spPr/>
    </dgm:pt>
    <dgm:pt modelId="{C9348699-2062-4D8F-9030-073E1C136099}" type="pres">
      <dgm:prSet presAssocID="{62DF032F-19B5-4851-B432-D02E79B464DB}" presName="Name1" presStyleCnt="0"/>
      <dgm:spPr/>
    </dgm:pt>
    <dgm:pt modelId="{6B538A74-0E1D-400D-86D6-2CC558D76628}" type="pres">
      <dgm:prSet presAssocID="{62DF032F-19B5-4851-B432-D02E79B464DB}" presName="cycle" presStyleCnt="0"/>
      <dgm:spPr/>
    </dgm:pt>
    <dgm:pt modelId="{DF0331CE-D682-4C30-BA0E-9D01F2D8CEC0}" type="pres">
      <dgm:prSet presAssocID="{62DF032F-19B5-4851-B432-D02E79B464DB}" presName="srcNode" presStyleLbl="node1" presStyleIdx="0" presStyleCnt="3"/>
      <dgm:spPr/>
    </dgm:pt>
    <dgm:pt modelId="{A1C4821D-4B24-457C-B6BB-59D81ECE977D}" type="pres">
      <dgm:prSet presAssocID="{62DF032F-19B5-4851-B432-D02E79B464DB}" presName="conn" presStyleLbl="parChTrans1D2" presStyleIdx="0" presStyleCnt="1"/>
      <dgm:spPr/>
    </dgm:pt>
    <dgm:pt modelId="{A07C902A-CD98-46AD-8612-BCB802DFFB98}" type="pres">
      <dgm:prSet presAssocID="{62DF032F-19B5-4851-B432-D02E79B464DB}" presName="extraNode" presStyleLbl="node1" presStyleIdx="0" presStyleCnt="3"/>
      <dgm:spPr/>
    </dgm:pt>
    <dgm:pt modelId="{9067130B-D253-4580-95F6-475EA81B4722}" type="pres">
      <dgm:prSet presAssocID="{62DF032F-19B5-4851-B432-D02E79B464DB}" presName="dstNode" presStyleLbl="node1" presStyleIdx="0" presStyleCnt="3"/>
      <dgm:spPr/>
    </dgm:pt>
    <dgm:pt modelId="{DAD39E69-B3B2-425E-B702-896DE5E450CD}" type="pres">
      <dgm:prSet presAssocID="{0A5D0C00-FF7A-47AF-A86B-FD2A715F7EF1}" presName="text_1" presStyleLbl="node1" presStyleIdx="0" presStyleCnt="3">
        <dgm:presLayoutVars>
          <dgm:bulletEnabled val="1"/>
        </dgm:presLayoutVars>
      </dgm:prSet>
      <dgm:spPr/>
    </dgm:pt>
    <dgm:pt modelId="{7EBF10F8-4B61-48D6-BF5A-4689E641F665}" type="pres">
      <dgm:prSet presAssocID="{0A5D0C00-FF7A-47AF-A86B-FD2A715F7EF1}" presName="accent_1" presStyleCnt="0"/>
      <dgm:spPr/>
    </dgm:pt>
    <dgm:pt modelId="{523EE9D1-9E7E-42B0-9CBC-CC9959E09CFF}" type="pres">
      <dgm:prSet presAssocID="{0A5D0C00-FF7A-47AF-A86B-FD2A715F7EF1}" presName="accentRepeatNode" presStyleLbl="solidFgAcc1" presStyleIdx="0" presStyleCnt="3"/>
      <dgm:spPr/>
    </dgm:pt>
    <dgm:pt modelId="{4DAA829A-6F1C-4DE0-BE50-C83B9D77842F}" type="pres">
      <dgm:prSet presAssocID="{32434BC4-F8C2-4F46-94AC-A0396E68DE1F}" presName="text_2" presStyleLbl="node1" presStyleIdx="1" presStyleCnt="3">
        <dgm:presLayoutVars>
          <dgm:bulletEnabled val="1"/>
        </dgm:presLayoutVars>
      </dgm:prSet>
      <dgm:spPr/>
    </dgm:pt>
    <dgm:pt modelId="{1CB9DB8D-4BF6-4024-B2D5-924658D21FAC}" type="pres">
      <dgm:prSet presAssocID="{32434BC4-F8C2-4F46-94AC-A0396E68DE1F}" presName="accent_2" presStyleCnt="0"/>
      <dgm:spPr/>
    </dgm:pt>
    <dgm:pt modelId="{A37F16B4-79FD-4C4C-863A-D9AE27F1368B}" type="pres">
      <dgm:prSet presAssocID="{32434BC4-F8C2-4F46-94AC-A0396E68DE1F}" presName="accentRepeatNode" presStyleLbl="solidFgAcc1" presStyleIdx="1" presStyleCnt="3"/>
      <dgm:spPr/>
    </dgm:pt>
    <dgm:pt modelId="{7CF3563B-F630-4DF0-A6C6-ED5967E98BC7}" type="pres">
      <dgm:prSet presAssocID="{07303365-0E0D-46D2-927F-33F2CAD6315C}" presName="text_3" presStyleLbl="node1" presStyleIdx="2" presStyleCnt="3">
        <dgm:presLayoutVars>
          <dgm:bulletEnabled val="1"/>
        </dgm:presLayoutVars>
      </dgm:prSet>
      <dgm:spPr/>
    </dgm:pt>
    <dgm:pt modelId="{DDDA114D-837F-4FF4-8707-A772E9AF3D73}" type="pres">
      <dgm:prSet presAssocID="{07303365-0E0D-46D2-927F-33F2CAD6315C}" presName="accent_3" presStyleCnt="0"/>
      <dgm:spPr/>
    </dgm:pt>
    <dgm:pt modelId="{92F18279-5BCC-4A85-B91B-46BD441391D3}" type="pres">
      <dgm:prSet presAssocID="{07303365-0E0D-46D2-927F-33F2CAD6315C}" presName="accentRepeatNode" presStyleLbl="solidFgAcc1" presStyleIdx="2" presStyleCnt="3"/>
      <dgm:spPr/>
    </dgm:pt>
  </dgm:ptLst>
  <dgm:cxnLst>
    <dgm:cxn modelId="{6C23EB15-7165-4A13-AED2-3220BCECC28B}" type="presOf" srcId="{83D4B465-6FF3-4E18-A8B8-D1AAA93E7D95}" destId="{A1C4821D-4B24-457C-B6BB-59D81ECE977D}" srcOrd="0" destOrd="0" presId="urn:microsoft.com/office/officeart/2008/layout/VerticalCurvedList"/>
    <dgm:cxn modelId="{7477AA17-FE2B-46C1-B61A-F5E732923A7F}" srcId="{62DF032F-19B5-4851-B432-D02E79B464DB}" destId="{0A5D0C00-FF7A-47AF-A86B-FD2A715F7EF1}" srcOrd="0" destOrd="0" parTransId="{F4E2DE9C-7508-4F41-BE72-2981CA8E3662}" sibTransId="{83D4B465-6FF3-4E18-A8B8-D1AAA93E7D95}"/>
    <dgm:cxn modelId="{EAFE773F-BE2D-49DF-98E0-46B4ECF7EB16}" type="presOf" srcId="{0A5D0C00-FF7A-47AF-A86B-FD2A715F7EF1}" destId="{DAD39E69-B3B2-425E-B702-896DE5E450CD}" srcOrd="0" destOrd="0" presId="urn:microsoft.com/office/officeart/2008/layout/VerticalCurvedList"/>
    <dgm:cxn modelId="{23AEDA6D-D72A-4AE7-B86D-07B840E44404}" type="presOf" srcId="{62DF032F-19B5-4851-B432-D02E79B464DB}" destId="{B8F84ABC-4A55-4A95-8937-9E51833D0B6F}" srcOrd="0" destOrd="0" presId="urn:microsoft.com/office/officeart/2008/layout/VerticalCurvedList"/>
    <dgm:cxn modelId="{2398A891-E40A-4F95-A6B1-EA5953AD5100}" srcId="{62DF032F-19B5-4851-B432-D02E79B464DB}" destId="{07303365-0E0D-46D2-927F-33F2CAD6315C}" srcOrd="2" destOrd="0" parTransId="{6412B651-5B31-4D04-A225-58154EAF8BF5}" sibTransId="{E9844A57-D6BD-43EA-BB72-132F9C8E1264}"/>
    <dgm:cxn modelId="{BF5A1B93-BB21-4979-BC99-CBD23F7A9F8C}" type="presOf" srcId="{32434BC4-F8C2-4F46-94AC-A0396E68DE1F}" destId="{4DAA829A-6F1C-4DE0-BE50-C83B9D77842F}" srcOrd="0" destOrd="0" presId="urn:microsoft.com/office/officeart/2008/layout/VerticalCurvedList"/>
    <dgm:cxn modelId="{F49970D4-04A7-4A88-A8A7-0C8BFBF79198}" srcId="{62DF032F-19B5-4851-B432-D02E79B464DB}" destId="{32434BC4-F8C2-4F46-94AC-A0396E68DE1F}" srcOrd="1" destOrd="0" parTransId="{4DF9E4AC-0DC3-45B4-9669-6A7E28B56E5D}" sibTransId="{4EF3DB73-CB09-4F9B-91AF-30BD2B177D96}"/>
    <dgm:cxn modelId="{FD7166F2-1F43-4F4D-897A-275C4AE4B7D9}" type="presOf" srcId="{07303365-0E0D-46D2-927F-33F2CAD6315C}" destId="{7CF3563B-F630-4DF0-A6C6-ED5967E98BC7}" srcOrd="0" destOrd="0" presId="urn:microsoft.com/office/officeart/2008/layout/VerticalCurvedList"/>
    <dgm:cxn modelId="{E7BC5172-6E08-4309-8DD0-D03502F1D366}" type="presParOf" srcId="{B8F84ABC-4A55-4A95-8937-9E51833D0B6F}" destId="{C9348699-2062-4D8F-9030-073E1C136099}" srcOrd="0" destOrd="0" presId="urn:microsoft.com/office/officeart/2008/layout/VerticalCurvedList"/>
    <dgm:cxn modelId="{48B495D5-BF54-4D2C-AC83-C58E169EDA4A}" type="presParOf" srcId="{C9348699-2062-4D8F-9030-073E1C136099}" destId="{6B538A74-0E1D-400D-86D6-2CC558D76628}" srcOrd="0" destOrd="0" presId="urn:microsoft.com/office/officeart/2008/layout/VerticalCurvedList"/>
    <dgm:cxn modelId="{65DE2F00-BFFB-435E-869A-5A3C56125ED1}" type="presParOf" srcId="{6B538A74-0E1D-400D-86D6-2CC558D76628}" destId="{DF0331CE-D682-4C30-BA0E-9D01F2D8CEC0}" srcOrd="0" destOrd="0" presId="urn:microsoft.com/office/officeart/2008/layout/VerticalCurvedList"/>
    <dgm:cxn modelId="{F2BD806D-BD0A-427E-BCBF-DBF71E1E8DE7}" type="presParOf" srcId="{6B538A74-0E1D-400D-86D6-2CC558D76628}" destId="{A1C4821D-4B24-457C-B6BB-59D81ECE977D}" srcOrd="1" destOrd="0" presId="urn:microsoft.com/office/officeart/2008/layout/VerticalCurvedList"/>
    <dgm:cxn modelId="{96CEAB62-8858-4B2A-84AD-E0A6EE71BC74}" type="presParOf" srcId="{6B538A74-0E1D-400D-86D6-2CC558D76628}" destId="{A07C902A-CD98-46AD-8612-BCB802DFFB98}" srcOrd="2" destOrd="0" presId="urn:microsoft.com/office/officeart/2008/layout/VerticalCurvedList"/>
    <dgm:cxn modelId="{43841F2E-507A-48EE-AC7E-63BAB135EE55}" type="presParOf" srcId="{6B538A74-0E1D-400D-86D6-2CC558D76628}" destId="{9067130B-D253-4580-95F6-475EA81B4722}" srcOrd="3" destOrd="0" presId="urn:microsoft.com/office/officeart/2008/layout/VerticalCurvedList"/>
    <dgm:cxn modelId="{530E6E65-4D31-424C-9851-F06E4D458A44}" type="presParOf" srcId="{C9348699-2062-4D8F-9030-073E1C136099}" destId="{DAD39E69-B3B2-425E-B702-896DE5E450CD}" srcOrd="1" destOrd="0" presId="urn:microsoft.com/office/officeart/2008/layout/VerticalCurvedList"/>
    <dgm:cxn modelId="{A75B3DFE-91D3-4647-98E4-46E5A799B674}" type="presParOf" srcId="{C9348699-2062-4D8F-9030-073E1C136099}" destId="{7EBF10F8-4B61-48D6-BF5A-4689E641F665}" srcOrd="2" destOrd="0" presId="urn:microsoft.com/office/officeart/2008/layout/VerticalCurvedList"/>
    <dgm:cxn modelId="{CE624604-4504-4EF8-B560-58639650D821}" type="presParOf" srcId="{7EBF10F8-4B61-48D6-BF5A-4689E641F665}" destId="{523EE9D1-9E7E-42B0-9CBC-CC9959E09CFF}" srcOrd="0" destOrd="0" presId="urn:microsoft.com/office/officeart/2008/layout/VerticalCurvedList"/>
    <dgm:cxn modelId="{0135A10C-F600-40DB-BCF0-E0638D0A7DEB}" type="presParOf" srcId="{C9348699-2062-4D8F-9030-073E1C136099}" destId="{4DAA829A-6F1C-4DE0-BE50-C83B9D77842F}" srcOrd="3" destOrd="0" presId="urn:microsoft.com/office/officeart/2008/layout/VerticalCurvedList"/>
    <dgm:cxn modelId="{E9AB803B-15E3-4861-B1A2-E779465548C1}" type="presParOf" srcId="{C9348699-2062-4D8F-9030-073E1C136099}" destId="{1CB9DB8D-4BF6-4024-B2D5-924658D21FAC}" srcOrd="4" destOrd="0" presId="urn:microsoft.com/office/officeart/2008/layout/VerticalCurvedList"/>
    <dgm:cxn modelId="{36C7DC66-573B-44FF-822E-97AF1D910DC7}" type="presParOf" srcId="{1CB9DB8D-4BF6-4024-B2D5-924658D21FAC}" destId="{A37F16B4-79FD-4C4C-863A-D9AE27F1368B}" srcOrd="0" destOrd="0" presId="urn:microsoft.com/office/officeart/2008/layout/VerticalCurvedList"/>
    <dgm:cxn modelId="{D0E51298-773A-42DE-A65C-D1F98AD02066}" type="presParOf" srcId="{C9348699-2062-4D8F-9030-073E1C136099}" destId="{7CF3563B-F630-4DF0-A6C6-ED5967E98BC7}" srcOrd="5" destOrd="0" presId="urn:microsoft.com/office/officeart/2008/layout/VerticalCurvedList"/>
    <dgm:cxn modelId="{F9FF114F-3176-4A52-A9FC-E0AEB061EB9D}" type="presParOf" srcId="{C9348699-2062-4D8F-9030-073E1C136099}" destId="{DDDA114D-837F-4FF4-8707-A772E9AF3D73}" srcOrd="6" destOrd="0" presId="urn:microsoft.com/office/officeart/2008/layout/VerticalCurvedList"/>
    <dgm:cxn modelId="{1029C016-EFB9-48B2-BE99-E1B3BA821956}" type="presParOf" srcId="{DDDA114D-837F-4FF4-8707-A772E9AF3D73}" destId="{92F18279-5BCC-4A85-B91B-46BD441391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2C329-5C4D-4F0F-A4F0-0A32B37A9181}">
      <dsp:nvSpPr>
        <dsp:cNvPr id="0" name=""/>
        <dsp:cNvSpPr/>
      </dsp:nvSpPr>
      <dsp:spPr>
        <a:xfrm>
          <a:off x="2352" y="236012"/>
          <a:ext cx="1866262" cy="111975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Read the Entire Manual</a:t>
          </a:r>
        </a:p>
      </dsp:txBody>
      <dsp:txXfrm>
        <a:off x="2352" y="236012"/>
        <a:ext cx="1866262" cy="1119757"/>
      </dsp:txXfrm>
    </dsp:sp>
    <dsp:sp modelId="{9FCDEC67-855D-45F3-AF2D-5A202FAFD49C}">
      <dsp:nvSpPr>
        <dsp:cNvPr id="0" name=""/>
        <dsp:cNvSpPr/>
      </dsp:nvSpPr>
      <dsp:spPr>
        <a:xfrm>
          <a:off x="2055241" y="236012"/>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Good Work Habits</a:t>
          </a:r>
        </a:p>
      </dsp:txBody>
      <dsp:txXfrm>
        <a:off x="2055241" y="236012"/>
        <a:ext cx="1866262" cy="1119757"/>
      </dsp:txXfrm>
    </dsp:sp>
    <dsp:sp modelId="{01641FF7-29CD-41B4-A3A9-8A5381F3B455}">
      <dsp:nvSpPr>
        <dsp:cNvPr id="0" name=""/>
        <dsp:cNvSpPr/>
      </dsp:nvSpPr>
      <dsp:spPr>
        <a:xfrm>
          <a:off x="4108130" y="236012"/>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Consider Personal Health</a:t>
          </a:r>
        </a:p>
      </dsp:txBody>
      <dsp:txXfrm>
        <a:off x="4108130" y="236012"/>
        <a:ext cx="1866262" cy="1119757"/>
      </dsp:txXfrm>
    </dsp:sp>
    <dsp:sp modelId="{876E2A6C-4D0B-44B4-9B04-F5CCCEE66FD7}">
      <dsp:nvSpPr>
        <dsp:cNvPr id="0" name=""/>
        <dsp:cNvSpPr/>
      </dsp:nvSpPr>
      <dsp:spPr>
        <a:xfrm>
          <a:off x="6161018" y="236012"/>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Dress Properly</a:t>
          </a:r>
        </a:p>
      </dsp:txBody>
      <dsp:txXfrm>
        <a:off x="6161018" y="236012"/>
        <a:ext cx="1866262" cy="1119757"/>
      </dsp:txXfrm>
    </dsp:sp>
    <dsp:sp modelId="{1664CEFC-2820-45CF-B065-7D72C5C7936B}">
      <dsp:nvSpPr>
        <dsp:cNvPr id="0" name=""/>
        <dsp:cNvSpPr/>
      </dsp:nvSpPr>
      <dsp:spPr>
        <a:xfrm>
          <a:off x="2352" y="1542396"/>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Clean and Safe Work Area</a:t>
          </a:r>
        </a:p>
      </dsp:txBody>
      <dsp:txXfrm>
        <a:off x="2352" y="1542396"/>
        <a:ext cx="1866262" cy="1119757"/>
      </dsp:txXfrm>
    </dsp:sp>
    <dsp:sp modelId="{7EA76511-6DA1-49A2-8598-27A9B1945CB3}">
      <dsp:nvSpPr>
        <dsp:cNvPr id="0" name=""/>
        <dsp:cNvSpPr/>
      </dsp:nvSpPr>
      <dsp:spPr>
        <a:xfrm>
          <a:off x="2055241"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Signage</a:t>
          </a:r>
        </a:p>
      </dsp:txBody>
      <dsp:txXfrm>
        <a:off x="2055241" y="1542396"/>
        <a:ext cx="1866262" cy="1119757"/>
      </dsp:txXfrm>
    </dsp:sp>
    <dsp:sp modelId="{2B2300E9-E890-4D29-8220-F76F5575F126}">
      <dsp:nvSpPr>
        <dsp:cNvPr id="0" name=""/>
        <dsp:cNvSpPr/>
      </dsp:nvSpPr>
      <dsp:spPr>
        <a:xfrm>
          <a:off x="4108130" y="1542396"/>
          <a:ext cx="1866262" cy="111975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ECPL Placard Locations</a:t>
          </a:r>
        </a:p>
      </dsp:txBody>
      <dsp:txXfrm>
        <a:off x="4108130" y="1542396"/>
        <a:ext cx="1866262" cy="1119757"/>
      </dsp:txXfrm>
    </dsp:sp>
    <dsp:sp modelId="{06FFB55F-686E-4813-B993-9F653C255870}">
      <dsp:nvSpPr>
        <dsp:cNvPr id="0" name=""/>
        <dsp:cNvSpPr/>
      </dsp:nvSpPr>
      <dsp:spPr>
        <a:xfrm>
          <a:off x="6161018"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 Tools Properly</a:t>
          </a:r>
        </a:p>
      </dsp:txBody>
      <dsp:txXfrm>
        <a:off x="6161018" y="1542396"/>
        <a:ext cx="1866262" cy="1119757"/>
      </dsp:txXfrm>
    </dsp:sp>
    <dsp:sp modelId="{5504F226-6F8E-4AA4-B966-2199BE203661}">
      <dsp:nvSpPr>
        <dsp:cNvPr id="0" name=""/>
        <dsp:cNvSpPr/>
      </dsp:nvSpPr>
      <dsp:spPr>
        <a:xfrm>
          <a:off x="2352" y="2848780"/>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Electrical System Safety</a:t>
          </a:r>
        </a:p>
      </dsp:txBody>
      <dsp:txXfrm>
        <a:off x="2352" y="2848780"/>
        <a:ext cx="1866262" cy="1119757"/>
      </dsp:txXfrm>
    </dsp:sp>
    <dsp:sp modelId="{6EEE6947-319C-418E-9FEC-63195549E0BB}">
      <dsp:nvSpPr>
        <dsp:cNvPr id="0" name=""/>
        <dsp:cNvSpPr/>
      </dsp:nvSpPr>
      <dsp:spPr>
        <a:xfrm>
          <a:off x="2055241" y="2848780"/>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Mechanical System Safety</a:t>
          </a:r>
        </a:p>
      </dsp:txBody>
      <dsp:txXfrm>
        <a:off x="2055241" y="2848780"/>
        <a:ext cx="1866262" cy="1119757"/>
      </dsp:txXfrm>
    </dsp:sp>
    <dsp:sp modelId="{622DE430-7EB4-4391-AD3C-2C5C854DBFDA}">
      <dsp:nvSpPr>
        <dsp:cNvPr id="0" name=""/>
        <dsp:cNvSpPr/>
      </dsp:nvSpPr>
      <dsp:spPr>
        <a:xfrm>
          <a:off x="4108130" y="2848780"/>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Operating Safety Precautions</a:t>
          </a:r>
        </a:p>
      </dsp:txBody>
      <dsp:txXfrm>
        <a:off x="4108130" y="2848780"/>
        <a:ext cx="1866262" cy="1119757"/>
      </dsp:txXfrm>
    </dsp:sp>
    <dsp:sp modelId="{9A22E174-D9B8-4EEE-A7C5-C3C502E87E0B}">
      <dsp:nvSpPr>
        <dsp:cNvPr id="0" name=""/>
        <dsp:cNvSpPr/>
      </dsp:nvSpPr>
      <dsp:spPr>
        <a:xfrm>
          <a:off x="6161018" y="2848780"/>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Devices</a:t>
          </a:r>
        </a:p>
      </dsp:txBody>
      <dsp:txXfrm>
        <a:off x="6161018" y="2848780"/>
        <a:ext cx="1866262" cy="1119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3020" y="97277"/>
          <a:ext cx="2396159" cy="143769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Knowledge First</a:t>
          </a:r>
        </a:p>
      </dsp:txBody>
      <dsp:txXfrm>
        <a:off x="3020" y="97277"/>
        <a:ext cx="2396159" cy="1437695"/>
      </dsp:txXfrm>
    </dsp:sp>
    <dsp:sp modelId="{2B5646AB-B4A8-4F34-B229-6400888E3642}">
      <dsp:nvSpPr>
        <dsp:cNvPr id="0" name=""/>
        <dsp:cNvSpPr/>
      </dsp:nvSpPr>
      <dsp:spPr>
        <a:xfrm>
          <a:off x="2638795" y="97277"/>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Work Habits</a:t>
          </a:r>
        </a:p>
      </dsp:txBody>
      <dsp:txXfrm>
        <a:off x="2638795" y="97277"/>
        <a:ext cx="2396159" cy="1437695"/>
      </dsp:txXfrm>
    </dsp:sp>
    <dsp:sp modelId="{D6CA078D-EA17-4330-B64B-C92B432E626B}">
      <dsp:nvSpPr>
        <dsp:cNvPr id="0" name=""/>
        <dsp:cNvSpPr/>
      </dsp:nvSpPr>
      <dsp:spPr>
        <a:xfrm>
          <a:off x="5274571" y="97277"/>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Fitness for Duty</a:t>
          </a:r>
        </a:p>
      </dsp:txBody>
      <dsp:txXfrm>
        <a:off x="5274571" y="97277"/>
        <a:ext cx="2396159" cy="1437695"/>
      </dsp:txXfrm>
    </dsp:sp>
    <dsp:sp modelId="{A10DDA74-0021-44BA-B016-F111929AEEBF}">
      <dsp:nvSpPr>
        <dsp:cNvPr id="0" name=""/>
        <dsp:cNvSpPr/>
      </dsp:nvSpPr>
      <dsp:spPr>
        <a:xfrm>
          <a:off x="7910347" y="97277"/>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Dressing for Safety</a:t>
          </a:r>
        </a:p>
      </dsp:txBody>
      <dsp:txXfrm>
        <a:off x="7910347" y="97277"/>
        <a:ext cx="2396159" cy="1437695"/>
      </dsp:txXfrm>
    </dsp:sp>
    <dsp:sp modelId="{BA1E10D9-1951-4C1B-A626-54087CC4643C}">
      <dsp:nvSpPr>
        <dsp:cNvPr id="0" name=""/>
        <dsp:cNvSpPr/>
      </dsp:nvSpPr>
      <dsp:spPr>
        <a:xfrm>
          <a:off x="3020" y="1774589"/>
          <a:ext cx="2396159" cy="1437695"/>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Eye Protection</a:t>
          </a:r>
        </a:p>
      </dsp:txBody>
      <dsp:txXfrm>
        <a:off x="3020" y="1774589"/>
        <a:ext cx="2396159" cy="1437695"/>
      </dsp:txXfrm>
    </dsp:sp>
    <dsp:sp modelId="{2C9842E8-87E8-46BB-9972-955B3DC4382B}">
      <dsp:nvSpPr>
        <dsp:cNvPr id="0" name=""/>
        <dsp:cNvSpPr/>
      </dsp:nvSpPr>
      <dsp:spPr>
        <a:xfrm>
          <a:off x="2638795" y="1774589"/>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Hearing Protection</a:t>
          </a:r>
        </a:p>
      </dsp:txBody>
      <dsp:txXfrm>
        <a:off x="2638795" y="1774589"/>
        <a:ext cx="2396159" cy="1437695"/>
      </dsp:txXfrm>
    </dsp:sp>
    <dsp:sp modelId="{53137152-A37C-4252-B84C-44450AE33EFE}">
      <dsp:nvSpPr>
        <dsp:cNvPr id="0" name=""/>
        <dsp:cNvSpPr/>
      </dsp:nvSpPr>
      <dsp:spPr>
        <a:xfrm>
          <a:off x="5274571" y="1774589"/>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Head Protection</a:t>
          </a:r>
        </a:p>
      </dsp:txBody>
      <dsp:txXfrm>
        <a:off x="5274571" y="1774589"/>
        <a:ext cx="2396159" cy="1437695"/>
      </dsp:txXfrm>
    </dsp:sp>
    <dsp:sp modelId="{F5B11832-60C6-4BDE-809C-1ECF80A13B4B}">
      <dsp:nvSpPr>
        <dsp:cNvPr id="0" name=""/>
        <dsp:cNvSpPr/>
      </dsp:nvSpPr>
      <dsp:spPr>
        <a:xfrm>
          <a:off x="7910347" y="1774589"/>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Foot Protection</a:t>
          </a:r>
        </a:p>
      </dsp:txBody>
      <dsp:txXfrm>
        <a:off x="7910347" y="1774589"/>
        <a:ext cx="2396159" cy="143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818224" y="1337"/>
          <a:ext cx="2254785" cy="135287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Cleanliness</a:t>
          </a:r>
        </a:p>
      </dsp:txBody>
      <dsp:txXfrm>
        <a:off x="818224" y="1337"/>
        <a:ext cx="2254785" cy="1352871"/>
      </dsp:txXfrm>
    </dsp:sp>
    <dsp:sp modelId="{2B5646AB-B4A8-4F34-B229-6400888E3642}">
      <dsp:nvSpPr>
        <dsp:cNvPr id="0" name=""/>
        <dsp:cNvSpPr/>
      </dsp:nvSpPr>
      <dsp:spPr>
        <a:xfrm>
          <a:off x="3298488" y="133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Warning Signs</a:t>
          </a:r>
        </a:p>
      </dsp:txBody>
      <dsp:txXfrm>
        <a:off x="3298488" y="1337"/>
        <a:ext cx="2254785" cy="1352871"/>
      </dsp:txXfrm>
    </dsp:sp>
    <dsp:sp modelId="{D42F83F3-27F9-4BC6-A691-5797E8DBA63C}">
      <dsp:nvSpPr>
        <dsp:cNvPr id="0" name=""/>
        <dsp:cNvSpPr/>
      </dsp:nvSpPr>
      <dsp:spPr>
        <a:xfrm>
          <a:off x="5778753" y="133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Traffic Areas</a:t>
          </a:r>
        </a:p>
      </dsp:txBody>
      <dsp:txXfrm>
        <a:off x="5778753" y="1337"/>
        <a:ext cx="2254785" cy="1352871"/>
      </dsp:txXfrm>
    </dsp:sp>
    <dsp:sp modelId="{F5AC7BD5-C7A5-4C84-A882-D8A9F3CB16F9}">
      <dsp:nvSpPr>
        <dsp:cNvPr id="0" name=""/>
        <dsp:cNvSpPr/>
      </dsp:nvSpPr>
      <dsp:spPr>
        <a:xfrm>
          <a:off x="8259017" y="133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Unsafe Conditions</a:t>
          </a:r>
        </a:p>
      </dsp:txBody>
      <dsp:txXfrm>
        <a:off x="8259017" y="1337"/>
        <a:ext cx="2254785" cy="1352871"/>
      </dsp:txXfrm>
    </dsp:sp>
    <dsp:sp modelId="{251C6A21-8216-46B9-88D3-F1AAA82E3698}">
      <dsp:nvSpPr>
        <dsp:cNvPr id="0" name=""/>
        <dsp:cNvSpPr/>
      </dsp:nvSpPr>
      <dsp:spPr>
        <a:xfrm>
          <a:off x="2058356" y="157968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Cell Guarding</a:t>
          </a:r>
        </a:p>
      </dsp:txBody>
      <dsp:txXfrm>
        <a:off x="2058356" y="1579687"/>
        <a:ext cx="2254785" cy="1352871"/>
      </dsp:txXfrm>
    </dsp:sp>
    <dsp:sp modelId="{FBAC358F-8A63-4565-A24E-8A87DB471C50}">
      <dsp:nvSpPr>
        <dsp:cNvPr id="0" name=""/>
        <dsp:cNvSpPr/>
      </dsp:nvSpPr>
      <dsp:spPr>
        <a:xfrm>
          <a:off x="4538621" y="157968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Conveyor Safety</a:t>
          </a:r>
        </a:p>
      </dsp:txBody>
      <dsp:txXfrm>
        <a:off x="4538621" y="1579687"/>
        <a:ext cx="2254785" cy="1352871"/>
      </dsp:txXfrm>
    </dsp:sp>
    <dsp:sp modelId="{2C1FCB86-A796-4FA7-9CBA-C3468A1B6593}">
      <dsp:nvSpPr>
        <dsp:cNvPr id="0" name=""/>
        <dsp:cNvSpPr/>
      </dsp:nvSpPr>
      <dsp:spPr>
        <a:xfrm>
          <a:off x="7018885" y="157968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Working at Heights Safety</a:t>
          </a:r>
        </a:p>
      </dsp:txBody>
      <dsp:txXfrm>
        <a:off x="7018885" y="1579687"/>
        <a:ext cx="2254785" cy="135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821D-4B24-457C-B6BB-59D81ECE977D}">
      <dsp:nvSpPr>
        <dsp:cNvPr id="0" name=""/>
        <dsp:cNvSpPr/>
      </dsp:nvSpPr>
      <dsp:spPr>
        <a:xfrm>
          <a:off x="-4796544" y="-735149"/>
          <a:ext cx="5713025" cy="5713025"/>
        </a:xfrm>
        <a:prstGeom prst="blockArc">
          <a:avLst>
            <a:gd name="adj1" fmla="val 18900000"/>
            <a:gd name="adj2" fmla="val 2700000"/>
            <a:gd name="adj3" fmla="val 37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39E69-B3B2-425E-B702-896DE5E450CD}">
      <dsp:nvSpPr>
        <dsp:cNvPr id="0" name=""/>
        <dsp:cNvSpPr/>
      </dsp:nvSpPr>
      <dsp:spPr>
        <a:xfrm>
          <a:off x="589430" y="424272"/>
          <a:ext cx="4810085" cy="8485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Electrical Safety</a:t>
          </a:r>
        </a:p>
      </dsp:txBody>
      <dsp:txXfrm>
        <a:off x="589430" y="424272"/>
        <a:ext cx="4810085" cy="848545"/>
      </dsp:txXfrm>
    </dsp:sp>
    <dsp:sp modelId="{523EE9D1-9E7E-42B0-9CBC-CC9959E09CFF}">
      <dsp:nvSpPr>
        <dsp:cNvPr id="0" name=""/>
        <dsp:cNvSpPr/>
      </dsp:nvSpPr>
      <dsp:spPr>
        <a:xfrm>
          <a:off x="59089" y="318204"/>
          <a:ext cx="1060681" cy="1060681"/>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A829A-6F1C-4DE0-BE50-C83B9D77842F}">
      <dsp:nvSpPr>
        <dsp:cNvPr id="0" name=""/>
        <dsp:cNvSpPr/>
      </dsp:nvSpPr>
      <dsp:spPr>
        <a:xfrm>
          <a:off x="897877" y="1697090"/>
          <a:ext cx="4501639"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Pneumatic Safety</a:t>
          </a:r>
        </a:p>
      </dsp:txBody>
      <dsp:txXfrm>
        <a:off x="897877" y="1697090"/>
        <a:ext cx="4501639" cy="848545"/>
      </dsp:txXfrm>
    </dsp:sp>
    <dsp:sp modelId="{A37F16B4-79FD-4C4C-863A-D9AE27F1368B}">
      <dsp:nvSpPr>
        <dsp:cNvPr id="0" name=""/>
        <dsp:cNvSpPr/>
      </dsp:nvSpPr>
      <dsp:spPr>
        <a:xfrm>
          <a:off x="367536" y="1591022"/>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3563B-F630-4DF0-A6C6-ED5967E98BC7}">
      <dsp:nvSpPr>
        <dsp:cNvPr id="0" name=""/>
        <dsp:cNvSpPr/>
      </dsp:nvSpPr>
      <dsp:spPr>
        <a:xfrm>
          <a:off x="589430" y="2969908"/>
          <a:ext cx="4810085"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Mechanical Safety</a:t>
          </a:r>
        </a:p>
      </dsp:txBody>
      <dsp:txXfrm>
        <a:off x="589430" y="2969908"/>
        <a:ext cx="4810085" cy="848545"/>
      </dsp:txXfrm>
    </dsp:sp>
    <dsp:sp modelId="{92F18279-5BCC-4A85-B91B-46BD441391D3}">
      <dsp:nvSpPr>
        <dsp:cNvPr id="0" name=""/>
        <dsp:cNvSpPr/>
      </dsp:nvSpPr>
      <dsp:spPr>
        <a:xfrm>
          <a:off x="59089" y="2863840"/>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765D3A-4A76-4D22-AED7-103AAE41ABB1}" type="datetimeFigureOut">
              <a:rPr lang="en-US" smtClean="0"/>
              <a:t>6/26/2023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D83F32-B2EB-4F37-BB15-E2BCEC095935}" type="slidenum">
              <a:rPr lang="en-US" smtClean="0"/>
              <a:t>‹#›</a:t>
            </a:fld>
            <a:endParaRPr lang="en-US" dirty="0"/>
          </a:p>
        </p:txBody>
      </p:sp>
    </p:spTree>
    <p:extLst>
      <p:ext uri="{BB962C8B-B14F-4D97-AF65-F5344CB8AC3E}">
        <p14:creationId xmlns:p14="http://schemas.microsoft.com/office/powerpoint/2010/main" val="216745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a:t>
            </a:fld>
            <a:endParaRPr lang="en-US" dirty="0"/>
          </a:p>
        </p:txBody>
      </p:sp>
    </p:spTree>
    <p:extLst>
      <p:ext uri="{BB962C8B-B14F-4D97-AF65-F5344CB8AC3E}">
        <p14:creationId xmlns:p14="http://schemas.microsoft.com/office/powerpoint/2010/main" val="105354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10</a:t>
            </a:fld>
            <a:endParaRPr lang="en-US" dirty="0"/>
          </a:p>
        </p:txBody>
      </p:sp>
    </p:spTree>
    <p:extLst>
      <p:ext uri="{BB962C8B-B14F-4D97-AF65-F5344CB8AC3E}">
        <p14:creationId xmlns:p14="http://schemas.microsoft.com/office/powerpoint/2010/main" val="34533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11</a:t>
            </a:fld>
            <a:endParaRPr lang="en-US" dirty="0"/>
          </a:p>
        </p:txBody>
      </p:sp>
    </p:spTree>
    <p:extLst>
      <p:ext uri="{BB962C8B-B14F-4D97-AF65-F5344CB8AC3E}">
        <p14:creationId xmlns:p14="http://schemas.microsoft.com/office/powerpoint/2010/main" val="392917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12</a:t>
            </a:fld>
            <a:endParaRPr lang="en-US" dirty="0"/>
          </a:p>
        </p:txBody>
      </p:sp>
    </p:spTree>
    <p:extLst>
      <p:ext uri="{BB962C8B-B14F-4D97-AF65-F5344CB8AC3E}">
        <p14:creationId xmlns:p14="http://schemas.microsoft.com/office/powerpoint/2010/main" val="390097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13</a:t>
            </a:fld>
            <a:endParaRPr lang="en-US" dirty="0"/>
          </a:p>
        </p:txBody>
      </p:sp>
    </p:spTree>
    <p:extLst>
      <p:ext uri="{BB962C8B-B14F-4D97-AF65-F5344CB8AC3E}">
        <p14:creationId xmlns:p14="http://schemas.microsoft.com/office/powerpoint/2010/main" val="331131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14</a:t>
            </a:fld>
            <a:endParaRPr lang="en-US" dirty="0"/>
          </a:p>
        </p:txBody>
      </p:sp>
    </p:spTree>
    <p:extLst>
      <p:ext uri="{BB962C8B-B14F-4D97-AF65-F5344CB8AC3E}">
        <p14:creationId xmlns:p14="http://schemas.microsoft.com/office/powerpoint/2010/main" val="151405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15</a:t>
            </a:fld>
            <a:endParaRPr lang="en-US" dirty="0"/>
          </a:p>
        </p:txBody>
      </p:sp>
    </p:spTree>
    <p:extLst>
      <p:ext uri="{BB962C8B-B14F-4D97-AF65-F5344CB8AC3E}">
        <p14:creationId xmlns:p14="http://schemas.microsoft.com/office/powerpoint/2010/main" val="54099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16</a:t>
            </a:fld>
            <a:endParaRPr lang="en-US" dirty="0"/>
          </a:p>
        </p:txBody>
      </p:sp>
    </p:spTree>
    <p:extLst>
      <p:ext uri="{BB962C8B-B14F-4D97-AF65-F5344CB8AC3E}">
        <p14:creationId xmlns:p14="http://schemas.microsoft.com/office/powerpoint/2010/main" val="314406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17</a:t>
            </a:fld>
            <a:endParaRPr lang="en-US" dirty="0"/>
          </a:p>
        </p:txBody>
      </p:sp>
    </p:spTree>
    <p:extLst>
      <p:ext uri="{BB962C8B-B14F-4D97-AF65-F5344CB8AC3E}">
        <p14:creationId xmlns:p14="http://schemas.microsoft.com/office/powerpoint/2010/main" val="110904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18</a:t>
            </a:fld>
            <a:endParaRPr lang="en-US" dirty="0"/>
          </a:p>
        </p:txBody>
      </p:sp>
    </p:spTree>
    <p:extLst>
      <p:ext uri="{BB962C8B-B14F-4D97-AF65-F5344CB8AC3E}">
        <p14:creationId xmlns:p14="http://schemas.microsoft.com/office/powerpoint/2010/main" val="220069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19</a:t>
            </a:fld>
            <a:endParaRPr lang="en-US" dirty="0"/>
          </a:p>
        </p:txBody>
      </p:sp>
    </p:spTree>
    <p:extLst>
      <p:ext uri="{BB962C8B-B14F-4D97-AF65-F5344CB8AC3E}">
        <p14:creationId xmlns:p14="http://schemas.microsoft.com/office/powerpoint/2010/main" val="268692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a:t>
            </a:fld>
            <a:endParaRPr lang="en-US" dirty="0"/>
          </a:p>
        </p:txBody>
      </p:sp>
    </p:spTree>
    <p:extLst>
      <p:ext uri="{BB962C8B-B14F-4D97-AF65-F5344CB8AC3E}">
        <p14:creationId xmlns:p14="http://schemas.microsoft.com/office/powerpoint/2010/main" val="110537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20</a:t>
            </a:fld>
            <a:endParaRPr lang="en-US" dirty="0"/>
          </a:p>
        </p:txBody>
      </p:sp>
    </p:spTree>
    <p:extLst>
      <p:ext uri="{BB962C8B-B14F-4D97-AF65-F5344CB8AC3E}">
        <p14:creationId xmlns:p14="http://schemas.microsoft.com/office/powerpoint/2010/main" val="12052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21</a:t>
            </a:fld>
            <a:endParaRPr lang="en-US" dirty="0"/>
          </a:p>
        </p:txBody>
      </p:sp>
    </p:spTree>
    <p:extLst>
      <p:ext uri="{BB962C8B-B14F-4D97-AF65-F5344CB8AC3E}">
        <p14:creationId xmlns:p14="http://schemas.microsoft.com/office/powerpoint/2010/main" val="57551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22</a:t>
            </a:fld>
            <a:endParaRPr lang="en-US" dirty="0"/>
          </a:p>
        </p:txBody>
      </p:sp>
    </p:spTree>
    <p:extLst>
      <p:ext uri="{BB962C8B-B14F-4D97-AF65-F5344CB8AC3E}">
        <p14:creationId xmlns:p14="http://schemas.microsoft.com/office/powerpoint/2010/main" val="203414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23</a:t>
            </a:fld>
            <a:endParaRPr lang="en-US" dirty="0"/>
          </a:p>
        </p:txBody>
      </p:sp>
    </p:spTree>
    <p:extLst>
      <p:ext uri="{BB962C8B-B14F-4D97-AF65-F5344CB8AC3E}">
        <p14:creationId xmlns:p14="http://schemas.microsoft.com/office/powerpoint/2010/main" val="376310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24</a:t>
            </a:fld>
            <a:endParaRPr lang="en-US" dirty="0"/>
          </a:p>
        </p:txBody>
      </p:sp>
    </p:spTree>
    <p:extLst>
      <p:ext uri="{BB962C8B-B14F-4D97-AF65-F5344CB8AC3E}">
        <p14:creationId xmlns:p14="http://schemas.microsoft.com/office/powerpoint/2010/main" val="243854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25</a:t>
            </a:fld>
            <a:endParaRPr lang="en-US" dirty="0"/>
          </a:p>
        </p:txBody>
      </p:sp>
    </p:spTree>
    <p:extLst>
      <p:ext uri="{BB962C8B-B14F-4D97-AF65-F5344CB8AC3E}">
        <p14:creationId xmlns:p14="http://schemas.microsoft.com/office/powerpoint/2010/main" val="145357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26</a:t>
            </a:fld>
            <a:endParaRPr lang="en-US" dirty="0"/>
          </a:p>
        </p:txBody>
      </p:sp>
    </p:spTree>
    <p:extLst>
      <p:ext uri="{BB962C8B-B14F-4D97-AF65-F5344CB8AC3E}">
        <p14:creationId xmlns:p14="http://schemas.microsoft.com/office/powerpoint/2010/main" val="2666154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27</a:t>
            </a:fld>
            <a:endParaRPr lang="en-US" dirty="0"/>
          </a:p>
        </p:txBody>
      </p:sp>
    </p:spTree>
    <p:extLst>
      <p:ext uri="{BB962C8B-B14F-4D97-AF65-F5344CB8AC3E}">
        <p14:creationId xmlns:p14="http://schemas.microsoft.com/office/powerpoint/2010/main" val="338905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28</a:t>
            </a:fld>
            <a:endParaRPr lang="en-US" dirty="0"/>
          </a:p>
        </p:txBody>
      </p:sp>
    </p:spTree>
    <p:extLst>
      <p:ext uri="{BB962C8B-B14F-4D97-AF65-F5344CB8AC3E}">
        <p14:creationId xmlns:p14="http://schemas.microsoft.com/office/powerpoint/2010/main" val="8040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29</a:t>
            </a:fld>
            <a:endParaRPr lang="en-US" dirty="0"/>
          </a:p>
        </p:txBody>
      </p:sp>
    </p:spTree>
    <p:extLst>
      <p:ext uri="{BB962C8B-B14F-4D97-AF65-F5344CB8AC3E}">
        <p14:creationId xmlns:p14="http://schemas.microsoft.com/office/powerpoint/2010/main" val="16399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a:t>
            </a:fld>
            <a:endParaRPr lang="en-US" dirty="0"/>
          </a:p>
        </p:txBody>
      </p:sp>
    </p:spTree>
    <p:extLst>
      <p:ext uri="{BB962C8B-B14F-4D97-AF65-F5344CB8AC3E}">
        <p14:creationId xmlns:p14="http://schemas.microsoft.com/office/powerpoint/2010/main" val="4252049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30</a:t>
            </a:fld>
            <a:endParaRPr lang="en-US" dirty="0"/>
          </a:p>
        </p:txBody>
      </p:sp>
    </p:spTree>
    <p:extLst>
      <p:ext uri="{BB962C8B-B14F-4D97-AF65-F5344CB8AC3E}">
        <p14:creationId xmlns:p14="http://schemas.microsoft.com/office/powerpoint/2010/main" val="40319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31</a:t>
            </a:fld>
            <a:endParaRPr lang="en-US" dirty="0"/>
          </a:p>
        </p:txBody>
      </p:sp>
    </p:spTree>
    <p:extLst>
      <p:ext uri="{BB962C8B-B14F-4D97-AF65-F5344CB8AC3E}">
        <p14:creationId xmlns:p14="http://schemas.microsoft.com/office/powerpoint/2010/main" val="795357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32</a:t>
            </a:fld>
            <a:endParaRPr lang="en-US" dirty="0"/>
          </a:p>
        </p:txBody>
      </p:sp>
    </p:spTree>
    <p:extLst>
      <p:ext uri="{BB962C8B-B14F-4D97-AF65-F5344CB8AC3E}">
        <p14:creationId xmlns:p14="http://schemas.microsoft.com/office/powerpoint/2010/main" val="2713669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33</a:t>
            </a:fld>
            <a:endParaRPr lang="en-US" dirty="0"/>
          </a:p>
        </p:txBody>
      </p:sp>
    </p:spTree>
    <p:extLst>
      <p:ext uri="{BB962C8B-B14F-4D97-AF65-F5344CB8AC3E}">
        <p14:creationId xmlns:p14="http://schemas.microsoft.com/office/powerpoint/2010/main" val="688928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34</a:t>
            </a:fld>
            <a:endParaRPr lang="en-US" dirty="0"/>
          </a:p>
        </p:txBody>
      </p:sp>
    </p:spTree>
    <p:extLst>
      <p:ext uri="{BB962C8B-B14F-4D97-AF65-F5344CB8AC3E}">
        <p14:creationId xmlns:p14="http://schemas.microsoft.com/office/powerpoint/2010/main" val="4175964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35</a:t>
            </a:fld>
            <a:endParaRPr lang="en-US" dirty="0"/>
          </a:p>
        </p:txBody>
      </p:sp>
    </p:spTree>
    <p:extLst>
      <p:ext uri="{BB962C8B-B14F-4D97-AF65-F5344CB8AC3E}">
        <p14:creationId xmlns:p14="http://schemas.microsoft.com/office/powerpoint/2010/main" val="400800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36</a:t>
            </a:fld>
            <a:endParaRPr lang="en-US" dirty="0"/>
          </a:p>
        </p:txBody>
      </p:sp>
    </p:spTree>
    <p:extLst>
      <p:ext uri="{BB962C8B-B14F-4D97-AF65-F5344CB8AC3E}">
        <p14:creationId xmlns:p14="http://schemas.microsoft.com/office/powerpoint/2010/main" val="78670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37</a:t>
            </a:fld>
            <a:endParaRPr lang="en-US" dirty="0"/>
          </a:p>
        </p:txBody>
      </p:sp>
    </p:spTree>
    <p:extLst>
      <p:ext uri="{BB962C8B-B14F-4D97-AF65-F5344CB8AC3E}">
        <p14:creationId xmlns:p14="http://schemas.microsoft.com/office/powerpoint/2010/main" val="3570680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38</a:t>
            </a:fld>
            <a:endParaRPr lang="en-US" dirty="0"/>
          </a:p>
        </p:txBody>
      </p:sp>
    </p:spTree>
    <p:extLst>
      <p:ext uri="{BB962C8B-B14F-4D97-AF65-F5344CB8AC3E}">
        <p14:creationId xmlns:p14="http://schemas.microsoft.com/office/powerpoint/2010/main" val="26657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39</a:t>
            </a:fld>
            <a:endParaRPr lang="en-US" dirty="0"/>
          </a:p>
        </p:txBody>
      </p:sp>
    </p:spTree>
    <p:extLst>
      <p:ext uri="{BB962C8B-B14F-4D97-AF65-F5344CB8AC3E}">
        <p14:creationId xmlns:p14="http://schemas.microsoft.com/office/powerpoint/2010/main" val="41816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a:t>
            </a:fld>
            <a:endParaRPr lang="en-US" dirty="0"/>
          </a:p>
        </p:txBody>
      </p:sp>
    </p:spTree>
    <p:extLst>
      <p:ext uri="{BB962C8B-B14F-4D97-AF65-F5344CB8AC3E}">
        <p14:creationId xmlns:p14="http://schemas.microsoft.com/office/powerpoint/2010/main" val="3297296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40</a:t>
            </a:fld>
            <a:endParaRPr lang="en-US" dirty="0"/>
          </a:p>
        </p:txBody>
      </p:sp>
    </p:spTree>
    <p:extLst>
      <p:ext uri="{BB962C8B-B14F-4D97-AF65-F5344CB8AC3E}">
        <p14:creationId xmlns:p14="http://schemas.microsoft.com/office/powerpoint/2010/main" val="1851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41</a:t>
            </a:fld>
            <a:endParaRPr lang="en-US" dirty="0"/>
          </a:p>
        </p:txBody>
      </p:sp>
    </p:spTree>
    <p:extLst>
      <p:ext uri="{BB962C8B-B14F-4D97-AF65-F5344CB8AC3E}">
        <p14:creationId xmlns:p14="http://schemas.microsoft.com/office/powerpoint/2010/main" val="82250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42</a:t>
            </a:fld>
            <a:endParaRPr lang="en-US" dirty="0"/>
          </a:p>
        </p:txBody>
      </p:sp>
    </p:spTree>
    <p:extLst>
      <p:ext uri="{BB962C8B-B14F-4D97-AF65-F5344CB8AC3E}">
        <p14:creationId xmlns:p14="http://schemas.microsoft.com/office/powerpoint/2010/main" val="738927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43</a:t>
            </a:fld>
            <a:endParaRPr lang="en-US" dirty="0"/>
          </a:p>
        </p:txBody>
      </p:sp>
    </p:spTree>
    <p:extLst>
      <p:ext uri="{BB962C8B-B14F-4D97-AF65-F5344CB8AC3E}">
        <p14:creationId xmlns:p14="http://schemas.microsoft.com/office/powerpoint/2010/main" val="2077727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44</a:t>
            </a:fld>
            <a:endParaRPr lang="en-US" dirty="0"/>
          </a:p>
        </p:txBody>
      </p:sp>
    </p:spTree>
    <p:extLst>
      <p:ext uri="{BB962C8B-B14F-4D97-AF65-F5344CB8AC3E}">
        <p14:creationId xmlns:p14="http://schemas.microsoft.com/office/powerpoint/2010/main" val="2421765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45</a:t>
            </a:fld>
            <a:endParaRPr lang="en-US" dirty="0"/>
          </a:p>
        </p:txBody>
      </p:sp>
    </p:spTree>
    <p:extLst>
      <p:ext uri="{BB962C8B-B14F-4D97-AF65-F5344CB8AC3E}">
        <p14:creationId xmlns:p14="http://schemas.microsoft.com/office/powerpoint/2010/main" val="3759997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46</a:t>
            </a:fld>
            <a:endParaRPr lang="en-US" dirty="0"/>
          </a:p>
        </p:txBody>
      </p:sp>
    </p:spTree>
    <p:extLst>
      <p:ext uri="{BB962C8B-B14F-4D97-AF65-F5344CB8AC3E}">
        <p14:creationId xmlns:p14="http://schemas.microsoft.com/office/powerpoint/2010/main" val="3612850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47</a:t>
            </a:fld>
            <a:endParaRPr lang="en-US" dirty="0"/>
          </a:p>
        </p:txBody>
      </p:sp>
    </p:spTree>
    <p:extLst>
      <p:ext uri="{BB962C8B-B14F-4D97-AF65-F5344CB8AC3E}">
        <p14:creationId xmlns:p14="http://schemas.microsoft.com/office/powerpoint/2010/main" val="1515396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48</a:t>
            </a:fld>
            <a:endParaRPr lang="en-US" dirty="0"/>
          </a:p>
        </p:txBody>
      </p:sp>
    </p:spTree>
    <p:extLst>
      <p:ext uri="{BB962C8B-B14F-4D97-AF65-F5344CB8AC3E}">
        <p14:creationId xmlns:p14="http://schemas.microsoft.com/office/powerpoint/2010/main" val="182554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49</a:t>
            </a:fld>
            <a:endParaRPr lang="en-US" dirty="0"/>
          </a:p>
        </p:txBody>
      </p:sp>
    </p:spTree>
    <p:extLst>
      <p:ext uri="{BB962C8B-B14F-4D97-AF65-F5344CB8AC3E}">
        <p14:creationId xmlns:p14="http://schemas.microsoft.com/office/powerpoint/2010/main" val="169182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a:t>
            </a:fld>
            <a:endParaRPr lang="en-US" dirty="0"/>
          </a:p>
        </p:txBody>
      </p:sp>
    </p:spTree>
    <p:extLst>
      <p:ext uri="{BB962C8B-B14F-4D97-AF65-F5344CB8AC3E}">
        <p14:creationId xmlns:p14="http://schemas.microsoft.com/office/powerpoint/2010/main" val="844807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50</a:t>
            </a:fld>
            <a:endParaRPr lang="en-US" dirty="0"/>
          </a:p>
        </p:txBody>
      </p:sp>
    </p:spTree>
    <p:extLst>
      <p:ext uri="{BB962C8B-B14F-4D97-AF65-F5344CB8AC3E}">
        <p14:creationId xmlns:p14="http://schemas.microsoft.com/office/powerpoint/2010/main" val="2290127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51</a:t>
            </a:fld>
            <a:endParaRPr lang="en-US" dirty="0"/>
          </a:p>
        </p:txBody>
      </p:sp>
    </p:spTree>
    <p:extLst>
      <p:ext uri="{BB962C8B-B14F-4D97-AF65-F5344CB8AC3E}">
        <p14:creationId xmlns:p14="http://schemas.microsoft.com/office/powerpoint/2010/main" val="273199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52</a:t>
            </a:fld>
            <a:endParaRPr lang="en-US" dirty="0"/>
          </a:p>
        </p:txBody>
      </p:sp>
    </p:spTree>
    <p:extLst>
      <p:ext uri="{BB962C8B-B14F-4D97-AF65-F5344CB8AC3E}">
        <p14:creationId xmlns:p14="http://schemas.microsoft.com/office/powerpoint/2010/main" val="3561674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53</a:t>
            </a:fld>
            <a:endParaRPr lang="en-US" dirty="0"/>
          </a:p>
        </p:txBody>
      </p:sp>
    </p:spTree>
    <p:extLst>
      <p:ext uri="{BB962C8B-B14F-4D97-AF65-F5344CB8AC3E}">
        <p14:creationId xmlns:p14="http://schemas.microsoft.com/office/powerpoint/2010/main" val="3363954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54</a:t>
            </a:fld>
            <a:endParaRPr lang="en-US" dirty="0"/>
          </a:p>
        </p:txBody>
      </p:sp>
    </p:spTree>
    <p:extLst>
      <p:ext uri="{BB962C8B-B14F-4D97-AF65-F5344CB8AC3E}">
        <p14:creationId xmlns:p14="http://schemas.microsoft.com/office/powerpoint/2010/main" val="259881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55</a:t>
            </a:fld>
            <a:endParaRPr lang="en-US" dirty="0"/>
          </a:p>
        </p:txBody>
      </p:sp>
    </p:spTree>
    <p:extLst>
      <p:ext uri="{BB962C8B-B14F-4D97-AF65-F5344CB8AC3E}">
        <p14:creationId xmlns:p14="http://schemas.microsoft.com/office/powerpoint/2010/main" val="1729694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56</a:t>
            </a:fld>
            <a:endParaRPr lang="en-US" dirty="0"/>
          </a:p>
        </p:txBody>
      </p:sp>
    </p:spTree>
    <p:extLst>
      <p:ext uri="{BB962C8B-B14F-4D97-AF65-F5344CB8AC3E}">
        <p14:creationId xmlns:p14="http://schemas.microsoft.com/office/powerpoint/2010/main" val="3010404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57</a:t>
            </a:fld>
            <a:endParaRPr lang="en-US" dirty="0"/>
          </a:p>
        </p:txBody>
      </p:sp>
    </p:spTree>
    <p:extLst>
      <p:ext uri="{BB962C8B-B14F-4D97-AF65-F5344CB8AC3E}">
        <p14:creationId xmlns:p14="http://schemas.microsoft.com/office/powerpoint/2010/main" val="4118266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58</a:t>
            </a:fld>
            <a:endParaRPr lang="en-US" dirty="0"/>
          </a:p>
        </p:txBody>
      </p:sp>
    </p:spTree>
    <p:extLst>
      <p:ext uri="{BB962C8B-B14F-4D97-AF65-F5344CB8AC3E}">
        <p14:creationId xmlns:p14="http://schemas.microsoft.com/office/powerpoint/2010/main" val="2619037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59</a:t>
            </a:fld>
            <a:endParaRPr lang="en-US" dirty="0"/>
          </a:p>
        </p:txBody>
      </p:sp>
    </p:spTree>
    <p:extLst>
      <p:ext uri="{BB962C8B-B14F-4D97-AF65-F5344CB8AC3E}">
        <p14:creationId xmlns:p14="http://schemas.microsoft.com/office/powerpoint/2010/main" val="37122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a:t>
            </a:fld>
            <a:endParaRPr lang="en-US" dirty="0"/>
          </a:p>
        </p:txBody>
      </p:sp>
    </p:spTree>
    <p:extLst>
      <p:ext uri="{BB962C8B-B14F-4D97-AF65-F5344CB8AC3E}">
        <p14:creationId xmlns:p14="http://schemas.microsoft.com/office/powerpoint/2010/main" val="3043719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60</a:t>
            </a:fld>
            <a:endParaRPr lang="en-US" dirty="0"/>
          </a:p>
        </p:txBody>
      </p:sp>
    </p:spTree>
    <p:extLst>
      <p:ext uri="{BB962C8B-B14F-4D97-AF65-F5344CB8AC3E}">
        <p14:creationId xmlns:p14="http://schemas.microsoft.com/office/powerpoint/2010/main" val="279230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61</a:t>
            </a:fld>
            <a:endParaRPr lang="en-US" dirty="0"/>
          </a:p>
        </p:txBody>
      </p:sp>
    </p:spTree>
    <p:extLst>
      <p:ext uri="{BB962C8B-B14F-4D97-AF65-F5344CB8AC3E}">
        <p14:creationId xmlns:p14="http://schemas.microsoft.com/office/powerpoint/2010/main" val="576438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62</a:t>
            </a:fld>
            <a:endParaRPr lang="en-US" dirty="0"/>
          </a:p>
        </p:txBody>
      </p:sp>
    </p:spTree>
    <p:extLst>
      <p:ext uri="{BB962C8B-B14F-4D97-AF65-F5344CB8AC3E}">
        <p14:creationId xmlns:p14="http://schemas.microsoft.com/office/powerpoint/2010/main" val="2910256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63</a:t>
            </a:fld>
            <a:endParaRPr lang="en-US" dirty="0"/>
          </a:p>
        </p:txBody>
      </p:sp>
    </p:spTree>
    <p:extLst>
      <p:ext uri="{BB962C8B-B14F-4D97-AF65-F5344CB8AC3E}">
        <p14:creationId xmlns:p14="http://schemas.microsoft.com/office/powerpoint/2010/main" val="39424425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64</a:t>
            </a:fld>
            <a:endParaRPr lang="en-US" dirty="0"/>
          </a:p>
        </p:txBody>
      </p:sp>
    </p:spTree>
    <p:extLst>
      <p:ext uri="{BB962C8B-B14F-4D97-AF65-F5344CB8AC3E}">
        <p14:creationId xmlns:p14="http://schemas.microsoft.com/office/powerpoint/2010/main" val="2239102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65</a:t>
            </a:fld>
            <a:endParaRPr lang="en-US" dirty="0"/>
          </a:p>
        </p:txBody>
      </p:sp>
    </p:spTree>
    <p:extLst>
      <p:ext uri="{BB962C8B-B14F-4D97-AF65-F5344CB8AC3E}">
        <p14:creationId xmlns:p14="http://schemas.microsoft.com/office/powerpoint/2010/main" val="2052899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66</a:t>
            </a:fld>
            <a:endParaRPr lang="en-US" dirty="0"/>
          </a:p>
        </p:txBody>
      </p:sp>
    </p:spTree>
    <p:extLst>
      <p:ext uri="{BB962C8B-B14F-4D97-AF65-F5344CB8AC3E}">
        <p14:creationId xmlns:p14="http://schemas.microsoft.com/office/powerpoint/2010/main" val="589402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67</a:t>
            </a:fld>
            <a:endParaRPr lang="en-US" dirty="0"/>
          </a:p>
        </p:txBody>
      </p:sp>
    </p:spTree>
    <p:extLst>
      <p:ext uri="{BB962C8B-B14F-4D97-AF65-F5344CB8AC3E}">
        <p14:creationId xmlns:p14="http://schemas.microsoft.com/office/powerpoint/2010/main" val="3588766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68</a:t>
            </a:fld>
            <a:endParaRPr lang="en-US" dirty="0"/>
          </a:p>
        </p:txBody>
      </p:sp>
    </p:spTree>
    <p:extLst>
      <p:ext uri="{BB962C8B-B14F-4D97-AF65-F5344CB8AC3E}">
        <p14:creationId xmlns:p14="http://schemas.microsoft.com/office/powerpoint/2010/main" val="1996455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69</a:t>
            </a:fld>
            <a:endParaRPr lang="en-US" dirty="0"/>
          </a:p>
        </p:txBody>
      </p:sp>
    </p:spTree>
    <p:extLst>
      <p:ext uri="{BB962C8B-B14F-4D97-AF65-F5344CB8AC3E}">
        <p14:creationId xmlns:p14="http://schemas.microsoft.com/office/powerpoint/2010/main" val="56154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a:t>
            </a:fld>
            <a:endParaRPr lang="en-US" dirty="0"/>
          </a:p>
        </p:txBody>
      </p:sp>
    </p:spTree>
    <p:extLst>
      <p:ext uri="{BB962C8B-B14F-4D97-AF65-F5344CB8AC3E}">
        <p14:creationId xmlns:p14="http://schemas.microsoft.com/office/powerpoint/2010/main" val="2044910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70</a:t>
            </a:fld>
            <a:endParaRPr lang="en-US" dirty="0"/>
          </a:p>
        </p:txBody>
      </p:sp>
    </p:spTree>
    <p:extLst>
      <p:ext uri="{BB962C8B-B14F-4D97-AF65-F5344CB8AC3E}">
        <p14:creationId xmlns:p14="http://schemas.microsoft.com/office/powerpoint/2010/main" val="22973970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71</a:t>
            </a:fld>
            <a:endParaRPr lang="en-US" dirty="0"/>
          </a:p>
        </p:txBody>
      </p:sp>
    </p:spTree>
    <p:extLst>
      <p:ext uri="{BB962C8B-B14F-4D97-AF65-F5344CB8AC3E}">
        <p14:creationId xmlns:p14="http://schemas.microsoft.com/office/powerpoint/2010/main" val="2782672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72</a:t>
            </a:fld>
            <a:endParaRPr lang="en-US" dirty="0"/>
          </a:p>
        </p:txBody>
      </p:sp>
    </p:spTree>
    <p:extLst>
      <p:ext uri="{BB962C8B-B14F-4D97-AF65-F5344CB8AC3E}">
        <p14:creationId xmlns:p14="http://schemas.microsoft.com/office/powerpoint/2010/main" val="1947962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73</a:t>
            </a:fld>
            <a:endParaRPr lang="en-US" dirty="0"/>
          </a:p>
        </p:txBody>
      </p:sp>
    </p:spTree>
    <p:extLst>
      <p:ext uri="{BB962C8B-B14F-4D97-AF65-F5344CB8AC3E}">
        <p14:creationId xmlns:p14="http://schemas.microsoft.com/office/powerpoint/2010/main" val="1149534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74</a:t>
            </a:fld>
            <a:endParaRPr lang="en-US" dirty="0"/>
          </a:p>
        </p:txBody>
      </p:sp>
    </p:spTree>
    <p:extLst>
      <p:ext uri="{BB962C8B-B14F-4D97-AF65-F5344CB8AC3E}">
        <p14:creationId xmlns:p14="http://schemas.microsoft.com/office/powerpoint/2010/main" val="1372894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75</a:t>
            </a:fld>
            <a:endParaRPr lang="en-US" dirty="0"/>
          </a:p>
        </p:txBody>
      </p:sp>
    </p:spTree>
    <p:extLst>
      <p:ext uri="{BB962C8B-B14F-4D97-AF65-F5344CB8AC3E}">
        <p14:creationId xmlns:p14="http://schemas.microsoft.com/office/powerpoint/2010/main" val="25264502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76</a:t>
            </a:fld>
            <a:endParaRPr lang="en-US" dirty="0"/>
          </a:p>
        </p:txBody>
      </p:sp>
    </p:spTree>
    <p:extLst>
      <p:ext uri="{BB962C8B-B14F-4D97-AF65-F5344CB8AC3E}">
        <p14:creationId xmlns:p14="http://schemas.microsoft.com/office/powerpoint/2010/main" val="11187769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77</a:t>
            </a:fld>
            <a:endParaRPr lang="en-US" dirty="0"/>
          </a:p>
        </p:txBody>
      </p:sp>
    </p:spTree>
    <p:extLst>
      <p:ext uri="{BB962C8B-B14F-4D97-AF65-F5344CB8AC3E}">
        <p14:creationId xmlns:p14="http://schemas.microsoft.com/office/powerpoint/2010/main" val="29117314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78</a:t>
            </a:fld>
            <a:endParaRPr lang="en-US" dirty="0"/>
          </a:p>
        </p:txBody>
      </p:sp>
    </p:spTree>
    <p:extLst>
      <p:ext uri="{BB962C8B-B14F-4D97-AF65-F5344CB8AC3E}">
        <p14:creationId xmlns:p14="http://schemas.microsoft.com/office/powerpoint/2010/main" val="195849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79</a:t>
            </a:fld>
            <a:endParaRPr lang="en-US" dirty="0"/>
          </a:p>
        </p:txBody>
      </p:sp>
    </p:spTree>
    <p:extLst>
      <p:ext uri="{BB962C8B-B14F-4D97-AF65-F5344CB8AC3E}">
        <p14:creationId xmlns:p14="http://schemas.microsoft.com/office/powerpoint/2010/main" val="389597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a:t>
            </a:fld>
            <a:endParaRPr lang="en-US" dirty="0"/>
          </a:p>
        </p:txBody>
      </p:sp>
    </p:spTree>
    <p:extLst>
      <p:ext uri="{BB962C8B-B14F-4D97-AF65-F5344CB8AC3E}">
        <p14:creationId xmlns:p14="http://schemas.microsoft.com/office/powerpoint/2010/main" val="10406118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80</a:t>
            </a:fld>
            <a:endParaRPr lang="en-US" dirty="0"/>
          </a:p>
        </p:txBody>
      </p:sp>
    </p:spTree>
    <p:extLst>
      <p:ext uri="{BB962C8B-B14F-4D97-AF65-F5344CB8AC3E}">
        <p14:creationId xmlns:p14="http://schemas.microsoft.com/office/powerpoint/2010/main" val="12896986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81</a:t>
            </a:fld>
            <a:endParaRPr lang="en-US" dirty="0"/>
          </a:p>
        </p:txBody>
      </p:sp>
    </p:spTree>
    <p:extLst>
      <p:ext uri="{BB962C8B-B14F-4D97-AF65-F5344CB8AC3E}">
        <p14:creationId xmlns:p14="http://schemas.microsoft.com/office/powerpoint/2010/main" val="2017478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82</a:t>
            </a:fld>
            <a:endParaRPr lang="en-US" dirty="0"/>
          </a:p>
        </p:txBody>
      </p:sp>
    </p:spTree>
    <p:extLst>
      <p:ext uri="{BB962C8B-B14F-4D97-AF65-F5344CB8AC3E}">
        <p14:creationId xmlns:p14="http://schemas.microsoft.com/office/powerpoint/2010/main" val="13470655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83</a:t>
            </a:fld>
            <a:endParaRPr lang="en-US" dirty="0"/>
          </a:p>
        </p:txBody>
      </p:sp>
    </p:spTree>
    <p:extLst>
      <p:ext uri="{BB962C8B-B14F-4D97-AF65-F5344CB8AC3E}">
        <p14:creationId xmlns:p14="http://schemas.microsoft.com/office/powerpoint/2010/main" val="3044519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84</a:t>
            </a:fld>
            <a:endParaRPr lang="en-US" dirty="0"/>
          </a:p>
        </p:txBody>
      </p:sp>
    </p:spTree>
    <p:extLst>
      <p:ext uri="{BB962C8B-B14F-4D97-AF65-F5344CB8AC3E}">
        <p14:creationId xmlns:p14="http://schemas.microsoft.com/office/powerpoint/2010/main" val="2518264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85</a:t>
            </a:fld>
            <a:endParaRPr lang="en-US" dirty="0"/>
          </a:p>
        </p:txBody>
      </p:sp>
    </p:spTree>
    <p:extLst>
      <p:ext uri="{BB962C8B-B14F-4D97-AF65-F5344CB8AC3E}">
        <p14:creationId xmlns:p14="http://schemas.microsoft.com/office/powerpoint/2010/main" val="30763255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86</a:t>
            </a:fld>
            <a:endParaRPr lang="en-US" dirty="0"/>
          </a:p>
        </p:txBody>
      </p:sp>
    </p:spTree>
    <p:extLst>
      <p:ext uri="{BB962C8B-B14F-4D97-AF65-F5344CB8AC3E}">
        <p14:creationId xmlns:p14="http://schemas.microsoft.com/office/powerpoint/2010/main" val="35935205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87</a:t>
            </a:fld>
            <a:endParaRPr lang="en-US" dirty="0"/>
          </a:p>
        </p:txBody>
      </p:sp>
    </p:spTree>
    <p:extLst>
      <p:ext uri="{BB962C8B-B14F-4D97-AF65-F5344CB8AC3E}">
        <p14:creationId xmlns:p14="http://schemas.microsoft.com/office/powerpoint/2010/main" val="19937738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88</a:t>
            </a:fld>
            <a:endParaRPr lang="en-US" dirty="0"/>
          </a:p>
        </p:txBody>
      </p:sp>
    </p:spTree>
    <p:extLst>
      <p:ext uri="{BB962C8B-B14F-4D97-AF65-F5344CB8AC3E}">
        <p14:creationId xmlns:p14="http://schemas.microsoft.com/office/powerpoint/2010/main" val="31246145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89</a:t>
            </a:fld>
            <a:endParaRPr lang="en-US" dirty="0"/>
          </a:p>
        </p:txBody>
      </p:sp>
    </p:spTree>
    <p:extLst>
      <p:ext uri="{BB962C8B-B14F-4D97-AF65-F5344CB8AC3E}">
        <p14:creationId xmlns:p14="http://schemas.microsoft.com/office/powerpoint/2010/main" val="304451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a:t>
            </a:fld>
            <a:endParaRPr lang="en-US" dirty="0"/>
          </a:p>
        </p:txBody>
      </p:sp>
    </p:spTree>
    <p:extLst>
      <p:ext uri="{BB962C8B-B14F-4D97-AF65-F5344CB8AC3E}">
        <p14:creationId xmlns:p14="http://schemas.microsoft.com/office/powerpoint/2010/main" val="14545473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90</a:t>
            </a:fld>
            <a:endParaRPr lang="en-US" dirty="0"/>
          </a:p>
        </p:txBody>
      </p:sp>
    </p:spTree>
    <p:extLst>
      <p:ext uri="{BB962C8B-B14F-4D97-AF65-F5344CB8AC3E}">
        <p14:creationId xmlns:p14="http://schemas.microsoft.com/office/powerpoint/2010/main" val="42005900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91</a:t>
            </a:fld>
            <a:endParaRPr lang="en-US" dirty="0"/>
          </a:p>
        </p:txBody>
      </p:sp>
    </p:spTree>
    <p:extLst>
      <p:ext uri="{BB962C8B-B14F-4D97-AF65-F5344CB8AC3E}">
        <p14:creationId xmlns:p14="http://schemas.microsoft.com/office/powerpoint/2010/main" val="18649878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92</a:t>
            </a:fld>
            <a:endParaRPr lang="en-US" dirty="0"/>
          </a:p>
        </p:txBody>
      </p:sp>
    </p:spTree>
    <p:extLst>
      <p:ext uri="{BB962C8B-B14F-4D97-AF65-F5344CB8AC3E}">
        <p14:creationId xmlns:p14="http://schemas.microsoft.com/office/powerpoint/2010/main" val="33093066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93</a:t>
            </a:fld>
            <a:endParaRPr lang="en-US" dirty="0"/>
          </a:p>
        </p:txBody>
      </p:sp>
    </p:spTree>
    <p:extLst>
      <p:ext uri="{BB962C8B-B14F-4D97-AF65-F5344CB8AC3E}">
        <p14:creationId xmlns:p14="http://schemas.microsoft.com/office/powerpoint/2010/main" val="416996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3C02-8237-09F3-6686-DE6617103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9F3C0-801D-887B-EE60-79C81E131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8F4E7-0019-8B8E-E8CD-BE6216D08F78}"/>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DCEB1972-5057-A9CD-1C48-7242E89032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58DEB1-A153-E1B6-0A6F-4370B1AB46E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56597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6303-A8E5-BAC4-30A8-16420A3EB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116877-20F4-E149-F6A7-4D7FA447E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A73C2-69B9-D582-24C9-A5C63EB1A70E}"/>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3225AB6-10A3-A487-53E2-E7CFB01D3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D0CBA-5A7A-8BB4-04F2-75D9C21526CA}"/>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09443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982B1-01D3-37D4-0D5D-096A65C18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F34E3-CF8C-13B2-E2B9-EA1F48581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BFDED-09DC-E665-BE35-E573E00B575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43D1977-02A9-E27D-96AA-50F7AC7E53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CC061-668A-B88C-4B5D-881990910E5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34256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612-D2DB-384B-E4AB-43C2E6CB9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5727-6986-948D-786F-A07158FD9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9AF43-37FF-2D22-653C-97F1971D2006}"/>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15C55F5-2A65-B1B4-A1E6-8D1557EC9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381ED6-32C1-81B9-BBF4-5FF9FD0D7BFF}"/>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48488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B7E0-01FD-F105-65F6-5B8753E8E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628CF0-AF6D-2802-FD43-9ABDB6806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34601B-3227-CD12-FB47-AA6FC62D72A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B0805E1-7E15-4D1D-F652-1A1C1DFACB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3560D3-936C-F674-379B-9C1D341A096C}"/>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65223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20AD-BBEE-F192-CDE9-E4C11F218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7A751-09BC-8438-15D1-EA5B3ACB6B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C620C-1EF7-A847-3531-1B0D8264F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12AF4-20EA-3E38-6676-EC230D419D4A}"/>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CA12700E-7004-B024-7D27-C37B79377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6E7D23-77B1-E03B-ED24-0DBCE436967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9431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5763-4A55-D3F4-A60E-BA3172D8A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4D55B-4F4C-248E-D434-E672EF84A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55D4F-A63C-68AF-960B-EDD32E1B2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6FD4C-28B8-1562-5EA8-855AB8369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B7ADE-6B0D-C43B-7B5F-30850ECE6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24CE-D4EA-4672-98A2-0E4E6470B9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8" name="Footer Placeholder 7">
            <a:extLst>
              <a:ext uri="{FF2B5EF4-FFF2-40B4-BE49-F238E27FC236}">
                <a16:creationId xmlns:a16="http://schemas.microsoft.com/office/drawing/2014/main" id="{27EBCA24-12D1-81EF-3B72-BE5BB8DBCD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58F09C-680D-D97D-7972-CEE5CFF2562E}"/>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70012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34DF-E4FA-00E7-14A0-DC1135807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80E5E-8E34-1719-A0F4-EC73A7C0066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4" name="Footer Placeholder 3">
            <a:extLst>
              <a:ext uri="{FF2B5EF4-FFF2-40B4-BE49-F238E27FC236}">
                <a16:creationId xmlns:a16="http://schemas.microsoft.com/office/drawing/2014/main" id="{390C1ED3-26E2-FEC8-58A1-A8C99FD0C2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46E3B7-5A7C-3ABB-EB5E-C0FFFEC4BF7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661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513CE-4FF0-805A-79C3-F7E7E9A741D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3" name="Footer Placeholder 2">
            <a:extLst>
              <a:ext uri="{FF2B5EF4-FFF2-40B4-BE49-F238E27FC236}">
                <a16:creationId xmlns:a16="http://schemas.microsoft.com/office/drawing/2014/main" id="{F6B6302A-E4C9-C851-7975-2234C3B579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2BFE2B-49A2-D503-B3CB-8680747AC442}"/>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85064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29A-3014-5CBC-1367-4926BE167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085EB-A844-8965-9F1A-88785EECC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F9BFF-8277-86E8-5E45-B370732DC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62AAE-3B1B-3815-AAB2-A78FAFA47B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B7DB09D9-34E2-5F91-042F-A05A9C7753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CAC816-EB7A-66E4-D07E-8D7FB51A0C96}"/>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2681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D26-32CF-2836-93A2-EAE7C19DC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56D5C8-5517-D2B3-04F8-DA7D34302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555759-C34F-423B-0D40-8110C32A2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CAF14-25A6-E1E3-42C5-478B457BA95C}"/>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210ECBE3-4206-3302-A242-B7D4ED26E7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EAEFC4-D568-110F-D0EE-8066F378F25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4513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71381-092F-1D63-3B67-A9C5584AA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CD4E3-005F-8151-8059-9462D7118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057E2-1BD1-543B-9193-76B99BF6D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96756B23-59B1-0365-4AB8-EA7235AAB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38FA36-718D-563E-0CB1-41068B175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9D6C4-2965-43FE-88DF-4216FF731569}" type="slidenum">
              <a:rPr lang="en-US" smtClean="0"/>
              <a:t>‹#›</a:t>
            </a:fld>
            <a:endParaRPr lang="en-US" dirty="0"/>
          </a:p>
        </p:txBody>
      </p:sp>
    </p:spTree>
    <p:extLst>
      <p:ext uri="{BB962C8B-B14F-4D97-AF65-F5344CB8AC3E}">
        <p14:creationId xmlns:p14="http://schemas.microsoft.com/office/powerpoint/2010/main" val="127724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9.svg"/><Relationship Id="rId5" Type="http://schemas.openxmlformats.org/officeDocument/2006/relationships/diagramQuickStyle" Target="../diagrams/quickStyle4.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E5979D-1E4A-C816-EFED-11C7C1549807}"/>
              </a:ext>
            </a:extLst>
          </p:cNvPr>
          <p:cNvSpPr txBox="1"/>
          <p:nvPr/>
        </p:nvSpPr>
        <p:spPr>
          <a:xfrm>
            <a:off x="1730708" y="4066539"/>
            <a:ext cx="9075498" cy="707886"/>
          </a:xfrm>
          <a:prstGeom prst="rect">
            <a:avLst/>
          </a:prstGeom>
          <a:noFill/>
          <a:effectLst/>
        </p:spPr>
        <p:txBody>
          <a:bodyPr wrap="none" rtlCol="0">
            <a:spAutoFit/>
          </a:bodyPr>
          <a:lstStyle/>
          <a:p>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BET/BEV3 Module Final Assembly Line</a:t>
            </a:r>
          </a:p>
        </p:txBody>
      </p:sp>
      <p:sp>
        <p:nvSpPr>
          <p:cNvPr id="8" name="TextBox 7">
            <a:extLst>
              <a:ext uri="{FF2B5EF4-FFF2-40B4-BE49-F238E27FC236}">
                <a16:creationId xmlns:a16="http://schemas.microsoft.com/office/drawing/2014/main" id="{CC391CE0-8BF1-4FBF-CE65-2DA73D7BA396}"/>
              </a:ext>
            </a:extLst>
          </p:cNvPr>
          <p:cNvSpPr txBox="1"/>
          <p:nvPr/>
        </p:nvSpPr>
        <p:spPr>
          <a:xfrm>
            <a:off x="3102003" y="5229111"/>
            <a:ext cx="6608348"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Mechanical Training Course</a:t>
            </a:r>
          </a:p>
        </p:txBody>
      </p:sp>
      <p:pic>
        <p:nvPicPr>
          <p:cNvPr id="1028" name="Picture 4">
            <a:extLst>
              <a:ext uri="{FF2B5EF4-FFF2-40B4-BE49-F238E27FC236}">
                <a16:creationId xmlns:a16="http://schemas.microsoft.com/office/drawing/2014/main" id="{B3A9EA6C-8695-712D-C85D-E2FE6EA5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269" y="4886444"/>
            <a:ext cx="1261034" cy="12610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AEB5B1-6828-DA25-D787-2747790F1E8F}"/>
              </a:ext>
            </a:extLst>
          </p:cNvPr>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EE0688-9724-337F-7BBA-23E3506BFB49}"/>
              </a:ext>
            </a:extLst>
          </p:cNvPr>
          <p:cNvSpPr txBox="1"/>
          <p:nvPr/>
        </p:nvSpPr>
        <p:spPr>
          <a:xfrm>
            <a:off x="4277228" y="5915225"/>
            <a:ext cx="304923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4 Hour Course – 1 Day</a:t>
            </a:r>
          </a:p>
        </p:txBody>
      </p:sp>
      <p:pic>
        <p:nvPicPr>
          <p:cNvPr id="4" name="Picture 3">
            <a:extLst>
              <a:ext uri="{FF2B5EF4-FFF2-40B4-BE49-F238E27FC236}">
                <a16:creationId xmlns:a16="http://schemas.microsoft.com/office/drawing/2014/main" id="{52AC2C9B-C0CA-5CD3-1AB8-1541FD05CE30}"/>
              </a:ext>
            </a:extLst>
          </p:cNvPr>
          <p:cNvPicPr>
            <a:picLocks noChangeAspect="1"/>
          </p:cNvPicPr>
          <p:nvPr/>
        </p:nvPicPr>
        <p:blipFill>
          <a:blip r:embed="rId4"/>
          <a:stretch>
            <a:fillRect/>
          </a:stretch>
        </p:blipFill>
        <p:spPr>
          <a:xfrm>
            <a:off x="2728451" y="523038"/>
            <a:ext cx="6343954" cy="3316158"/>
          </a:xfrm>
          <a:prstGeom prst="rect">
            <a:avLst/>
          </a:prstGeom>
        </p:spPr>
      </p:pic>
      <p:pic>
        <p:nvPicPr>
          <p:cNvPr id="2" name="Picture 1">
            <a:extLst>
              <a:ext uri="{FF2B5EF4-FFF2-40B4-BE49-F238E27FC236}">
                <a16:creationId xmlns:a16="http://schemas.microsoft.com/office/drawing/2014/main" id="{9FF2C055-4773-B144-C6BE-570389631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02" y="5436449"/>
            <a:ext cx="2148011" cy="6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7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941092" y="2397948"/>
            <a:ext cx="10303398"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ECPL Placards &amp; Tags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Energy Control and Power Lockout</a:t>
            </a:r>
          </a:p>
        </p:txBody>
      </p:sp>
    </p:spTree>
    <p:extLst>
      <p:ext uri="{BB962C8B-B14F-4D97-AF65-F5344CB8AC3E}">
        <p14:creationId xmlns:p14="http://schemas.microsoft.com/office/powerpoint/2010/main" val="106555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610989" y="2625689"/>
            <a:ext cx="4963603"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Tool Usage</a:t>
            </a:r>
          </a:p>
        </p:txBody>
      </p:sp>
    </p:spTree>
    <p:extLst>
      <p:ext uri="{BB962C8B-B14F-4D97-AF65-F5344CB8AC3E}">
        <p14:creationId xmlns:p14="http://schemas.microsoft.com/office/powerpoint/2010/main" val="414386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5"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Machine Safety</a:t>
            </a:r>
          </a:p>
        </p:txBody>
      </p:sp>
      <p:graphicFrame>
        <p:nvGraphicFramePr>
          <p:cNvPr id="3" name="Diagram 2">
            <a:extLst>
              <a:ext uri="{FF2B5EF4-FFF2-40B4-BE49-F238E27FC236}">
                <a16:creationId xmlns:a16="http://schemas.microsoft.com/office/drawing/2014/main" id="{3D98D5D4-23D7-1401-4001-37E3CE4E7605}"/>
              </a:ext>
            </a:extLst>
          </p:cNvPr>
          <p:cNvGraphicFramePr/>
          <p:nvPr>
            <p:extLst>
              <p:ext uri="{D42A27DB-BD31-4B8C-83A1-F6EECF244321}">
                <p14:modId xmlns:p14="http://schemas.microsoft.com/office/powerpoint/2010/main" val="957593676"/>
              </p:ext>
            </p:extLst>
          </p:nvPr>
        </p:nvGraphicFramePr>
        <p:xfrm>
          <a:off x="385010" y="1599807"/>
          <a:ext cx="5457526" cy="424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8A61990-BA5E-16D3-989A-1A3325647D65}"/>
              </a:ext>
            </a:extLst>
          </p:cNvPr>
          <p:cNvPicPr>
            <a:picLocks noChangeAspect="1"/>
          </p:cNvPicPr>
          <p:nvPr/>
        </p:nvPicPr>
        <p:blipFill>
          <a:blip r:embed="rId8"/>
          <a:stretch>
            <a:fillRect/>
          </a:stretch>
        </p:blipFill>
        <p:spPr>
          <a:xfrm>
            <a:off x="6400802" y="2385433"/>
            <a:ext cx="5370715" cy="927169"/>
          </a:xfrm>
          <a:prstGeom prst="rect">
            <a:avLst/>
          </a:prstGeom>
        </p:spPr>
      </p:pic>
      <p:pic>
        <p:nvPicPr>
          <p:cNvPr id="10" name="Picture 9">
            <a:extLst>
              <a:ext uri="{FF2B5EF4-FFF2-40B4-BE49-F238E27FC236}">
                <a16:creationId xmlns:a16="http://schemas.microsoft.com/office/drawing/2014/main" id="{1402D3A2-E24B-A68D-94A5-B5640153D8E3}"/>
              </a:ext>
            </a:extLst>
          </p:cNvPr>
          <p:cNvPicPr>
            <a:picLocks noChangeAspect="1"/>
          </p:cNvPicPr>
          <p:nvPr/>
        </p:nvPicPr>
        <p:blipFill>
          <a:blip r:embed="rId9"/>
          <a:stretch>
            <a:fillRect/>
          </a:stretch>
        </p:blipFill>
        <p:spPr>
          <a:xfrm>
            <a:off x="6400802" y="3312603"/>
            <a:ext cx="5370715" cy="1237478"/>
          </a:xfrm>
          <a:prstGeom prst="rect">
            <a:avLst/>
          </a:prstGeom>
        </p:spPr>
      </p:pic>
      <p:pic>
        <p:nvPicPr>
          <p:cNvPr id="12" name="Graphic 11" descr="High voltage outline">
            <a:extLst>
              <a:ext uri="{FF2B5EF4-FFF2-40B4-BE49-F238E27FC236}">
                <a16:creationId xmlns:a16="http://schemas.microsoft.com/office/drawing/2014/main" id="{8B40A224-FCAA-8065-FE54-D71869E2A1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412" y="2044709"/>
            <a:ext cx="719947" cy="719947"/>
          </a:xfrm>
          <a:prstGeom prst="rect">
            <a:avLst/>
          </a:prstGeom>
        </p:spPr>
      </p:pic>
      <p:pic>
        <p:nvPicPr>
          <p:cNvPr id="16" name="Graphic 15" descr="Gears with solid fill">
            <a:extLst>
              <a:ext uri="{FF2B5EF4-FFF2-40B4-BE49-F238E27FC236}">
                <a16:creationId xmlns:a16="http://schemas.microsoft.com/office/drawing/2014/main" id="{8460069B-211C-F5C1-9AB8-6549E4DF6A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595" y="4604997"/>
            <a:ext cx="817174" cy="817174"/>
          </a:xfrm>
          <a:prstGeom prst="rect">
            <a:avLst/>
          </a:prstGeom>
        </p:spPr>
      </p:pic>
      <p:pic>
        <p:nvPicPr>
          <p:cNvPr id="18" name="Graphic 17" descr="Windy with solid fill">
            <a:extLst>
              <a:ext uri="{FF2B5EF4-FFF2-40B4-BE49-F238E27FC236}">
                <a16:creationId xmlns:a16="http://schemas.microsoft.com/office/drawing/2014/main" id="{990F3BCC-9A58-7F26-7FAC-C8CA3B8CE2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8659" y="3302977"/>
            <a:ext cx="914400" cy="914400"/>
          </a:xfrm>
          <a:prstGeom prst="rect">
            <a:avLst/>
          </a:prstGeom>
        </p:spPr>
      </p:pic>
    </p:spTree>
    <p:extLst>
      <p:ext uri="{BB962C8B-B14F-4D97-AF65-F5344CB8AC3E}">
        <p14:creationId xmlns:p14="http://schemas.microsoft.com/office/powerpoint/2010/main" val="24404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052535" y="2010136"/>
            <a:ext cx="608051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Locations</a:t>
            </a:r>
          </a:p>
        </p:txBody>
      </p:sp>
    </p:spTree>
    <p:extLst>
      <p:ext uri="{BB962C8B-B14F-4D97-AF65-F5344CB8AC3E}">
        <p14:creationId xmlns:p14="http://schemas.microsoft.com/office/powerpoint/2010/main" val="186151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4"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a:t>
            </a:r>
          </a:p>
        </p:txBody>
      </p:sp>
      <p:pic>
        <p:nvPicPr>
          <p:cNvPr id="6" name="Picture 5">
            <a:extLst>
              <a:ext uri="{FF2B5EF4-FFF2-40B4-BE49-F238E27FC236}">
                <a16:creationId xmlns:a16="http://schemas.microsoft.com/office/drawing/2014/main" id="{4EC6CD57-9892-956F-B82F-E7FDC41BE070}"/>
              </a:ext>
            </a:extLst>
          </p:cNvPr>
          <p:cNvPicPr>
            <a:picLocks noChangeAspect="1"/>
          </p:cNvPicPr>
          <p:nvPr/>
        </p:nvPicPr>
        <p:blipFill>
          <a:blip r:embed="rId3"/>
          <a:stretch>
            <a:fillRect/>
          </a:stretch>
        </p:blipFill>
        <p:spPr>
          <a:xfrm>
            <a:off x="265304" y="1865626"/>
            <a:ext cx="11654971" cy="3612513"/>
          </a:xfrm>
          <a:prstGeom prst="rect">
            <a:avLst/>
          </a:prstGeom>
        </p:spPr>
      </p:pic>
    </p:spTree>
    <p:extLst>
      <p:ext uri="{BB962C8B-B14F-4D97-AF65-F5344CB8AC3E}">
        <p14:creationId xmlns:p14="http://schemas.microsoft.com/office/powerpoint/2010/main" val="3098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74193" y="292331"/>
            <a:ext cx="503721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a:t>
            </a:r>
          </a:p>
        </p:txBody>
      </p:sp>
      <p:pic>
        <p:nvPicPr>
          <p:cNvPr id="5" name="Picture 4">
            <a:extLst>
              <a:ext uri="{FF2B5EF4-FFF2-40B4-BE49-F238E27FC236}">
                <a16:creationId xmlns:a16="http://schemas.microsoft.com/office/drawing/2014/main" id="{CE760213-D2FA-E154-A460-7CC0E45E127B}"/>
              </a:ext>
            </a:extLst>
          </p:cNvPr>
          <p:cNvPicPr>
            <a:picLocks noChangeAspect="1"/>
          </p:cNvPicPr>
          <p:nvPr/>
        </p:nvPicPr>
        <p:blipFill>
          <a:blip r:embed="rId3"/>
          <a:stretch>
            <a:fillRect/>
          </a:stretch>
        </p:blipFill>
        <p:spPr>
          <a:xfrm>
            <a:off x="1640118" y="1653345"/>
            <a:ext cx="9048420" cy="4761969"/>
          </a:xfrm>
          <a:prstGeom prst="rect">
            <a:avLst/>
          </a:prstGeom>
        </p:spPr>
      </p:pic>
    </p:spTree>
    <p:extLst>
      <p:ext uri="{BB962C8B-B14F-4D97-AF65-F5344CB8AC3E}">
        <p14:creationId xmlns:p14="http://schemas.microsoft.com/office/powerpoint/2010/main" val="124930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a:t>
            </a:r>
          </a:p>
        </p:txBody>
      </p:sp>
      <p:pic>
        <p:nvPicPr>
          <p:cNvPr id="6" name="Picture 5">
            <a:extLst>
              <a:ext uri="{FF2B5EF4-FFF2-40B4-BE49-F238E27FC236}">
                <a16:creationId xmlns:a16="http://schemas.microsoft.com/office/drawing/2014/main" id="{C6682203-69D3-C073-0584-C51154BFF2B1}"/>
              </a:ext>
            </a:extLst>
          </p:cNvPr>
          <p:cNvPicPr>
            <a:picLocks noChangeAspect="1"/>
          </p:cNvPicPr>
          <p:nvPr/>
        </p:nvPicPr>
        <p:blipFill>
          <a:blip r:embed="rId3"/>
          <a:stretch>
            <a:fillRect/>
          </a:stretch>
        </p:blipFill>
        <p:spPr>
          <a:xfrm>
            <a:off x="1611086" y="1628425"/>
            <a:ext cx="9463314" cy="5003591"/>
          </a:xfrm>
          <a:prstGeom prst="rect">
            <a:avLst/>
          </a:prstGeom>
        </p:spPr>
      </p:pic>
    </p:spTree>
    <p:extLst>
      <p:ext uri="{BB962C8B-B14F-4D97-AF65-F5344CB8AC3E}">
        <p14:creationId xmlns:p14="http://schemas.microsoft.com/office/powerpoint/2010/main" val="110203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87562" y="292331"/>
            <a:ext cx="10410479"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 Module Electrical Test</a:t>
            </a:r>
          </a:p>
        </p:txBody>
      </p:sp>
      <p:pic>
        <p:nvPicPr>
          <p:cNvPr id="6" name="Picture 5">
            <a:extLst>
              <a:ext uri="{FF2B5EF4-FFF2-40B4-BE49-F238E27FC236}">
                <a16:creationId xmlns:a16="http://schemas.microsoft.com/office/drawing/2014/main" id="{8FC8A1E4-A421-F641-3481-036CE5786FF7}"/>
              </a:ext>
            </a:extLst>
          </p:cNvPr>
          <p:cNvPicPr>
            <a:picLocks noChangeAspect="1"/>
          </p:cNvPicPr>
          <p:nvPr/>
        </p:nvPicPr>
        <p:blipFill>
          <a:blip r:embed="rId3"/>
          <a:stretch>
            <a:fillRect/>
          </a:stretch>
        </p:blipFill>
        <p:spPr>
          <a:xfrm>
            <a:off x="3828733" y="2947920"/>
            <a:ext cx="4534533" cy="962159"/>
          </a:xfrm>
          <a:prstGeom prst="rect">
            <a:avLst/>
          </a:prstGeom>
        </p:spPr>
      </p:pic>
    </p:spTree>
    <p:extLst>
      <p:ext uri="{BB962C8B-B14F-4D97-AF65-F5344CB8AC3E}">
        <p14:creationId xmlns:p14="http://schemas.microsoft.com/office/powerpoint/2010/main" val="25895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a:t>
            </a:r>
          </a:p>
        </p:txBody>
      </p:sp>
      <p:pic>
        <p:nvPicPr>
          <p:cNvPr id="6" name="Picture 5">
            <a:extLst>
              <a:ext uri="{FF2B5EF4-FFF2-40B4-BE49-F238E27FC236}">
                <a16:creationId xmlns:a16="http://schemas.microsoft.com/office/drawing/2014/main" id="{5E87CC67-EBFC-00BD-B3FB-E1B9E10E62E5}"/>
              </a:ext>
            </a:extLst>
          </p:cNvPr>
          <p:cNvPicPr>
            <a:picLocks noChangeAspect="1"/>
          </p:cNvPicPr>
          <p:nvPr/>
        </p:nvPicPr>
        <p:blipFill>
          <a:blip r:embed="rId3"/>
          <a:stretch>
            <a:fillRect/>
          </a:stretch>
        </p:blipFill>
        <p:spPr>
          <a:xfrm>
            <a:off x="1596571" y="1653345"/>
            <a:ext cx="9202057" cy="4860143"/>
          </a:xfrm>
          <a:prstGeom prst="rect">
            <a:avLst/>
          </a:prstGeom>
        </p:spPr>
      </p:pic>
    </p:spTree>
    <p:extLst>
      <p:ext uri="{BB962C8B-B14F-4D97-AF65-F5344CB8AC3E}">
        <p14:creationId xmlns:p14="http://schemas.microsoft.com/office/powerpoint/2010/main" val="27565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08238" y="292331"/>
            <a:ext cx="5169107"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a:t>
            </a:r>
          </a:p>
        </p:txBody>
      </p:sp>
      <p:pic>
        <p:nvPicPr>
          <p:cNvPr id="6" name="Picture 5">
            <a:extLst>
              <a:ext uri="{FF2B5EF4-FFF2-40B4-BE49-F238E27FC236}">
                <a16:creationId xmlns:a16="http://schemas.microsoft.com/office/drawing/2014/main" id="{ACC878FB-DCA1-406A-EB9C-AE00A2A47338}"/>
              </a:ext>
            </a:extLst>
          </p:cNvPr>
          <p:cNvPicPr>
            <a:picLocks noChangeAspect="1"/>
          </p:cNvPicPr>
          <p:nvPr/>
        </p:nvPicPr>
        <p:blipFill>
          <a:blip r:embed="rId3"/>
          <a:stretch>
            <a:fillRect/>
          </a:stretch>
        </p:blipFill>
        <p:spPr>
          <a:xfrm>
            <a:off x="1567542" y="1653345"/>
            <a:ext cx="9274629" cy="4899270"/>
          </a:xfrm>
          <a:prstGeom prst="rect">
            <a:avLst/>
          </a:prstGeom>
        </p:spPr>
      </p:pic>
    </p:spTree>
    <p:extLst>
      <p:ext uri="{BB962C8B-B14F-4D97-AF65-F5344CB8AC3E}">
        <p14:creationId xmlns:p14="http://schemas.microsoft.com/office/powerpoint/2010/main" val="35461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2423264" y="2443523"/>
            <a:ext cx="7345472" cy="1569660"/>
          </a:xfrm>
          <a:prstGeom prst="rect">
            <a:avLst/>
          </a:prstGeom>
          <a:noFill/>
          <a:effectLst/>
        </p:spPr>
        <p:txBody>
          <a:bodyPr wrap="none" rtlCol="0">
            <a:spAutoFit/>
          </a:bodyPr>
          <a:lstStyle/>
          <a:p>
            <a:r>
              <a:rPr lang="en-US" sz="9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Introductions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39B5EB-41D0-261F-3A84-B0F796149B00}"/>
              </a:ext>
            </a:extLst>
          </p:cNvPr>
          <p:cNvSpPr txBox="1"/>
          <p:nvPr/>
        </p:nvSpPr>
        <p:spPr>
          <a:xfrm>
            <a:off x="3479738" y="3629647"/>
            <a:ext cx="5232523"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Instructor: Bill Flatley</a:t>
            </a:r>
          </a:p>
        </p:txBody>
      </p:sp>
    </p:spTree>
    <p:extLst>
      <p:ext uri="{BB962C8B-B14F-4D97-AF65-F5344CB8AC3E}">
        <p14:creationId xmlns:p14="http://schemas.microsoft.com/office/powerpoint/2010/main" val="348263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3711" y="292331"/>
            <a:ext cx="499816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a:t>
            </a:r>
          </a:p>
        </p:txBody>
      </p:sp>
      <p:pic>
        <p:nvPicPr>
          <p:cNvPr id="10" name="Picture 9">
            <a:extLst>
              <a:ext uri="{FF2B5EF4-FFF2-40B4-BE49-F238E27FC236}">
                <a16:creationId xmlns:a16="http://schemas.microsoft.com/office/drawing/2014/main" id="{4B101BA3-2D2D-E9E9-43B1-B63AC587E0F4}"/>
              </a:ext>
            </a:extLst>
          </p:cNvPr>
          <p:cNvPicPr>
            <a:picLocks noChangeAspect="1"/>
          </p:cNvPicPr>
          <p:nvPr/>
        </p:nvPicPr>
        <p:blipFill>
          <a:blip r:embed="rId3"/>
          <a:stretch>
            <a:fillRect/>
          </a:stretch>
        </p:blipFill>
        <p:spPr>
          <a:xfrm>
            <a:off x="925705" y="1894459"/>
            <a:ext cx="10334171" cy="4024888"/>
          </a:xfrm>
          <a:prstGeom prst="rect">
            <a:avLst/>
          </a:prstGeom>
        </p:spPr>
      </p:pic>
    </p:spTree>
    <p:extLst>
      <p:ext uri="{BB962C8B-B14F-4D97-AF65-F5344CB8AC3E}">
        <p14:creationId xmlns:p14="http://schemas.microsoft.com/office/powerpoint/2010/main" val="250089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10;&#10;Description automatically generated">
            <a:extLst>
              <a:ext uri="{FF2B5EF4-FFF2-40B4-BE49-F238E27FC236}">
                <a16:creationId xmlns:a16="http://schemas.microsoft.com/office/drawing/2014/main" id="{208493D5-D6A2-FEB0-AD7D-4D032A37227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47321" y="1588169"/>
            <a:ext cx="4479870" cy="3858975"/>
          </a:xfrm>
          <a:prstGeom prst="rect">
            <a:avLst/>
          </a:prstGeom>
        </p:spPr>
      </p:pic>
      <p:pic>
        <p:nvPicPr>
          <p:cNvPr id="5" name="Picture 4" descr="A close-up of a circuit board&#10;&#10;Description automatically generated with low confidence">
            <a:extLst>
              <a:ext uri="{FF2B5EF4-FFF2-40B4-BE49-F238E27FC236}">
                <a16:creationId xmlns:a16="http://schemas.microsoft.com/office/drawing/2014/main" id="{18F35BF7-2585-4A01-8116-DEAB556F6AD5}"/>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255266" y="1175135"/>
            <a:ext cx="6197380" cy="4224548"/>
          </a:xfrm>
          <a:prstGeom prst="rect">
            <a:avLst/>
          </a:prstGeom>
        </p:spPr>
      </p:pic>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795956" y="2625689"/>
            <a:ext cx="10593669"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Energy Control Devices</a:t>
            </a:r>
          </a:p>
        </p:txBody>
      </p:sp>
    </p:spTree>
    <p:extLst>
      <p:ext uri="{BB962C8B-B14F-4D97-AF65-F5344CB8AC3E}">
        <p14:creationId xmlns:p14="http://schemas.microsoft.com/office/powerpoint/2010/main" val="245525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025018" y="292331"/>
            <a:ext cx="8135560" cy="618630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Distribution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Main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Door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HMI/PHMI Panels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Electrical /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Light Curtain / Sensing Field</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Controller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Torit Air Handler</a:t>
            </a:r>
          </a:p>
        </p:txBody>
      </p:sp>
    </p:spTree>
    <p:extLst>
      <p:ext uri="{BB962C8B-B14F-4D97-AF65-F5344CB8AC3E}">
        <p14:creationId xmlns:p14="http://schemas.microsoft.com/office/powerpoint/2010/main" val="252464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98672" y="292331"/>
            <a:ext cx="5588260" cy="4524315"/>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Riedel Chiller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Flame Detector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Gravity Pins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Lift Gate</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 Device Air Shutoff</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417320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446506" y="1996003"/>
            <a:ext cx="329256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SDS References</a:t>
            </a:r>
          </a:p>
        </p:txBody>
      </p:sp>
      <p:pic>
        <p:nvPicPr>
          <p:cNvPr id="6" name="Picture 5">
            <a:extLst>
              <a:ext uri="{FF2B5EF4-FFF2-40B4-BE49-F238E27FC236}">
                <a16:creationId xmlns:a16="http://schemas.microsoft.com/office/drawing/2014/main" id="{5694FDC2-162B-BE18-B6AB-62954CD4247E}"/>
              </a:ext>
            </a:extLst>
          </p:cNvPr>
          <p:cNvPicPr>
            <a:picLocks noChangeAspect="1"/>
          </p:cNvPicPr>
          <p:nvPr/>
        </p:nvPicPr>
        <p:blipFill>
          <a:blip r:embed="rId3"/>
          <a:stretch>
            <a:fillRect/>
          </a:stretch>
        </p:blipFill>
        <p:spPr>
          <a:xfrm>
            <a:off x="1239820" y="2810533"/>
            <a:ext cx="10002646" cy="2810267"/>
          </a:xfrm>
          <a:prstGeom prst="rect">
            <a:avLst/>
          </a:prstGeom>
        </p:spPr>
      </p:pic>
    </p:spTree>
    <p:extLst>
      <p:ext uri="{BB962C8B-B14F-4D97-AF65-F5344CB8AC3E}">
        <p14:creationId xmlns:p14="http://schemas.microsoft.com/office/powerpoint/2010/main" val="72351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B676425-A297-8443-799E-92D2B7F9E6DF}"/>
              </a:ext>
            </a:extLst>
          </p:cNvPr>
          <p:cNvSpPr/>
          <p:nvPr/>
        </p:nvSpPr>
        <p:spPr>
          <a:xfrm>
            <a:off x="3689367" y="1294763"/>
            <a:ext cx="4765522" cy="4324634"/>
          </a:xfrm>
          <a:custGeom>
            <a:avLst/>
            <a:gdLst>
              <a:gd name="connsiteX0" fmla="*/ 4260046 w 4765522"/>
              <a:gd name="connsiteY0" fmla="*/ 3590569 h 4324634"/>
              <a:gd name="connsiteX1" fmla="*/ 4468414 w 4765522"/>
              <a:gd name="connsiteY1" fmla="*/ 3622021 h 4324634"/>
              <a:gd name="connsiteX2" fmla="*/ 4714975 w 4765522"/>
              <a:gd name="connsiteY2" fmla="*/ 3743335 h 4324634"/>
              <a:gd name="connsiteX3" fmla="*/ 4765522 w 4765522"/>
              <a:gd name="connsiteY3" fmla="*/ 3844992 h 4324634"/>
              <a:gd name="connsiteX4" fmla="*/ 4765522 w 4765522"/>
              <a:gd name="connsiteY4" fmla="*/ 4099977 h 4324634"/>
              <a:gd name="connsiteX5" fmla="*/ 3754569 w 4765522"/>
              <a:gd name="connsiteY5" fmla="*/ 4099977 h 4324634"/>
              <a:gd name="connsiteX6" fmla="*/ 3754569 w 4765522"/>
              <a:gd name="connsiteY6" fmla="*/ 3844992 h 4324634"/>
              <a:gd name="connsiteX7" fmla="*/ 3805117 w 4765522"/>
              <a:gd name="connsiteY7" fmla="*/ 3743335 h 4324634"/>
              <a:gd name="connsiteX8" fmla="*/ 4051677 w 4765522"/>
              <a:gd name="connsiteY8" fmla="*/ 3622021 h 4324634"/>
              <a:gd name="connsiteX9" fmla="*/ 4260046 w 4765522"/>
              <a:gd name="connsiteY9" fmla="*/ 3590569 h 4324634"/>
              <a:gd name="connsiteX10" fmla="*/ 3136764 w 4765522"/>
              <a:gd name="connsiteY10" fmla="*/ 3590569 h 4324634"/>
              <a:gd name="connsiteX11" fmla="*/ 3345132 w 4765522"/>
              <a:gd name="connsiteY11" fmla="*/ 3622021 h 4324634"/>
              <a:gd name="connsiteX12" fmla="*/ 3591693 w 4765522"/>
              <a:gd name="connsiteY12" fmla="*/ 3743335 h 4324634"/>
              <a:gd name="connsiteX13" fmla="*/ 3642240 w 4765522"/>
              <a:gd name="connsiteY13" fmla="*/ 3844992 h 4324634"/>
              <a:gd name="connsiteX14" fmla="*/ 3642240 w 4765522"/>
              <a:gd name="connsiteY14" fmla="*/ 4099977 h 4324634"/>
              <a:gd name="connsiteX15" fmla="*/ 2631287 w 4765522"/>
              <a:gd name="connsiteY15" fmla="*/ 4099977 h 4324634"/>
              <a:gd name="connsiteX16" fmla="*/ 2631287 w 4765522"/>
              <a:gd name="connsiteY16" fmla="*/ 3844992 h 4324634"/>
              <a:gd name="connsiteX17" fmla="*/ 2681835 w 4765522"/>
              <a:gd name="connsiteY17" fmla="*/ 3743335 h 4324634"/>
              <a:gd name="connsiteX18" fmla="*/ 2928395 w 4765522"/>
              <a:gd name="connsiteY18" fmla="*/ 3622021 h 4324634"/>
              <a:gd name="connsiteX19" fmla="*/ 3136764 w 4765522"/>
              <a:gd name="connsiteY19" fmla="*/ 3590569 h 4324634"/>
              <a:gd name="connsiteX20" fmla="*/ 2013483 w 4765522"/>
              <a:gd name="connsiteY20" fmla="*/ 3590569 h 4324634"/>
              <a:gd name="connsiteX21" fmla="*/ 2221851 w 4765522"/>
              <a:gd name="connsiteY21" fmla="*/ 3622021 h 4324634"/>
              <a:gd name="connsiteX22" fmla="*/ 2468412 w 4765522"/>
              <a:gd name="connsiteY22" fmla="*/ 3743335 h 4324634"/>
              <a:gd name="connsiteX23" fmla="*/ 2518959 w 4765522"/>
              <a:gd name="connsiteY23" fmla="*/ 3844992 h 4324634"/>
              <a:gd name="connsiteX24" fmla="*/ 2518959 w 4765522"/>
              <a:gd name="connsiteY24" fmla="*/ 4099977 h 4324634"/>
              <a:gd name="connsiteX25" fmla="*/ 1508006 w 4765522"/>
              <a:gd name="connsiteY25" fmla="*/ 4099977 h 4324634"/>
              <a:gd name="connsiteX26" fmla="*/ 1508006 w 4765522"/>
              <a:gd name="connsiteY26" fmla="*/ 3844992 h 4324634"/>
              <a:gd name="connsiteX27" fmla="*/ 1558554 w 4765522"/>
              <a:gd name="connsiteY27" fmla="*/ 3743335 h 4324634"/>
              <a:gd name="connsiteX28" fmla="*/ 1805114 w 4765522"/>
              <a:gd name="connsiteY28" fmla="*/ 3622021 h 4324634"/>
              <a:gd name="connsiteX29" fmla="*/ 2013483 w 4765522"/>
              <a:gd name="connsiteY29" fmla="*/ 3590569 h 4324634"/>
              <a:gd name="connsiteX30" fmla="*/ 4256114 w 4765522"/>
              <a:gd name="connsiteY30" fmla="*/ 3010395 h 4324634"/>
              <a:gd name="connsiteX31" fmla="*/ 4511099 w 4765522"/>
              <a:gd name="connsiteY31" fmla="*/ 3265380 h 4324634"/>
              <a:gd name="connsiteX32" fmla="*/ 4256114 w 4765522"/>
              <a:gd name="connsiteY32" fmla="*/ 3520365 h 4324634"/>
              <a:gd name="connsiteX33" fmla="*/ 4001129 w 4765522"/>
              <a:gd name="connsiteY33" fmla="*/ 3265380 h 4324634"/>
              <a:gd name="connsiteX34" fmla="*/ 4256114 w 4765522"/>
              <a:gd name="connsiteY34" fmla="*/ 3010395 h 4324634"/>
              <a:gd name="connsiteX35" fmla="*/ 3132833 w 4765522"/>
              <a:gd name="connsiteY35" fmla="*/ 3010395 h 4324634"/>
              <a:gd name="connsiteX36" fmla="*/ 3387818 w 4765522"/>
              <a:gd name="connsiteY36" fmla="*/ 3265380 h 4324634"/>
              <a:gd name="connsiteX37" fmla="*/ 3132833 w 4765522"/>
              <a:gd name="connsiteY37" fmla="*/ 3520365 h 4324634"/>
              <a:gd name="connsiteX38" fmla="*/ 2877848 w 4765522"/>
              <a:gd name="connsiteY38" fmla="*/ 3265380 h 4324634"/>
              <a:gd name="connsiteX39" fmla="*/ 3132833 w 4765522"/>
              <a:gd name="connsiteY39" fmla="*/ 3010395 h 4324634"/>
              <a:gd name="connsiteX40" fmla="*/ 2017414 w 4765522"/>
              <a:gd name="connsiteY40" fmla="*/ 3010395 h 4324634"/>
              <a:gd name="connsiteX41" fmla="*/ 2272399 w 4765522"/>
              <a:gd name="connsiteY41" fmla="*/ 3265380 h 4324634"/>
              <a:gd name="connsiteX42" fmla="*/ 2017414 w 4765522"/>
              <a:gd name="connsiteY42" fmla="*/ 3520365 h 4324634"/>
              <a:gd name="connsiteX43" fmla="*/ 1762429 w 4765522"/>
              <a:gd name="connsiteY43" fmla="*/ 3265380 h 4324634"/>
              <a:gd name="connsiteX44" fmla="*/ 2017414 w 4765522"/>
              <a:gd name="connsiteY44" fmla="*/ 3010395 h 4324634"/>
              <a:gd name="connsiteX45" fmla="*/ 2825053 w 4765522"/>
              <a:gd name="connsiteY45" fmla="*/ 754586 h 4324634"/>
              <a:gd name="connsiteX46" fmla="*/ 2884587 w 4765522"/>
              <a:gd name="connsiteY46" fmla="*/ 778996 h 4324634"/>
              <a:gd name="connsiteX47" fmla="*/ 2884025 w 4765522"/>
              <a:gd name="connsiteY47" fmla="*/ 898626 h 4324634"/>
              <a:gd name="connsiteX48" fmla="*/ 2153892 w 4765522"/>
              <a:gd name="connsiteY48" fmla="*/ 1628759 h 4324634"/>
              <a:gd name="connsiteX49" fmla="*/ 2130865 w 4765522"/>
              <a:gd name="connsiteY49" fmla="*/ 1745018 h 4324634"/>
              <a:gd name="connsiteX50" fmla="*/ 1788264 w 4765522"/>
              <a:gd name="connsiteY50" fmla="*/ 2306659 h 4324634"/>
              <a:gd name="connsiteX51" fmla="*/ 1653470 w 4765522"/>
              <a:gd name="connsiteY51" fmla="*/ 2367878 h 4324634"/>
              <a:gd name="connsiteX52" fmla="*/ 1428814 w 4765522"/>
              <a:gd name="connsiteY52" fmla="*/ 2288687 h 4324634"/>
              <a:gd name="connsiteX53" fmla="*/ 1395677 w 4765522"/>
              <a:gd name="connsiteY53" fmla="*/ 2246564 h 4324634"/>
              <a:gd name="connsiteX54" fmla="*/ 1333897 w 4765522"/>
              <a:gd name="connsiteY54" fmla="*/ 1982592 h 4324634"/>
              <a:gd name="connsiteX55" fmla="*/ 1333897 w 4765522"/>
              <a:gd name="connsiteY55" fmla="*/ 4324634 h 4324634"/>
              <a:gd name="connsiteX56" fmla="*/ 1002529 w 4765522"/>
              <a:gd name="connsiteY56" fmla="*/ 4324634 h 4324634"/>
              <a:gd name="connsiteX57" fmla="*/ 1002529 w 4765522"/>
              <a:gd name="connsiteY57" fmla="*/ 2824492 h 4324634"/>
              <a:gd name="connsiteX58" fmla="*/ 834037 w 4765522"/>
              <a:gd name="connsiteY58" fmla="*/ 2824492 h 4324634"/>
              <a:gd name="connsiteX59" fmla="*/ 834037 w 4765522"/>
              <a:gd name="connsiteY59" fmla="*/ 4324634 h 4324634"/>
              <a:gd name="connsiteX60" fmla="*/ 502107 w 4765522"/>
              <a:gd name="connsiteY60" fmla="*/ 4324634 h 4324634"/>
              <a:gd name="connsiteX61" fmla="*/ 502107 w 4765522"/>
              <a:gd name="connsiteY61" fmla="*/ 1993264 h 4324634"/>
              <a:gd name="connsiteX62" fmla="*/ 326875 w 4765522"/>
              <a:gd name="connsiteY62" fmla="*/ 2718342 h 4324634"/>
              <a:gd name="connsiteX63" fmla="*/ 168492 w 4765522"/>
              <a:gd name="connsiteY63" fmla="*/ 2843026 h 4324634"/>
              <a:gd name="connsiteX64" fmla="*/ 0 w 4765522"/>
              <a:gd name="connsiteY64" fmla="*/ 2674534 h 4324634"/>
              <a:gd name="connsiteX65" fmla="*/ 242067 w 4765522"/>
              <a:gd name="connsiteY65" fmla="*/ 1641115 h 4324634"/>
              <a:gd name="connsiteX66" fmla="*/ 292053 w 4765522"/>
              <a:gd name="connsiteY66" fmla="*/ 1549006 h 4324634"/>
              <a:gd name="connsiteX67" fmla="*/ 641955 w 4765522"/>
              <a:gd name="connsiteY67" fmla="*/ 1365911 h 4324634"/>
              <a:gd name="connsiteX68" fmla="*/ 917159 w 4765522"/>
              <a:gd name="connsiteY68" fmla="*/ 1324350 h 4324634"/>
              <a:gd name="connsiteX69" fmla="*/ 1191802 w 4765522"/>
              <a:gd name="connsiteY69" fmla="*/ 1357486 h 4324634"/>
              <a:gd name="connsiteX70" fmla="*/ 1542266 w 4765522"/>
              <a:gd name="connsiteY70" fmla="*/ 1540581 h 4324634"/>
              <a:gd name="connsiteX71" fmla="*/ 1592252 w 4765522"/>
              <a:gd name="connsiteY71" fmla="*/ 1632690 h 4324634"/>
              <a:gd name="connsiteX72" fmla="*/ 1655155 w 4765522"/>
              <a:gd name="connsiteY72" fmla="*/ 1900593 h 4324634"/>
              <a:gd name="connsiteX73" fmla="*/ 1876442 w 4765522"/>
              <a:gd name="connsiteY73" fmla="*/ 1546197 h 4324634"/>
              <a:gd name="connsiteX74" fmla="*/ 2039879 w 4765522"/>
              <a:gd name="connsiteY74" fmla="*/ 1504636 h 4324634"/>
              <a:gd name="connsiteX75" fmla="*/ 2765519 w 4765522"/>
              <a:gd name="connsiteY75" fmla="*/ 778996 h 4324634"/>
              <a:gd name="connsiteX76" fmla="*/ 2825053 w 4765522"/>
              <a:gd name="connsiteY76" fmla="*/ 754586 h 4324634"/>
              <a:gd name="connsiteX77" fmla="*/ 917160 w 4765522"/>
              <a:gd name="connsiteY77" fmla="*/ 573997 h 4324634"/>
              <a:gd name="connsiteX78" fmla="*/ 1250774 w 4765522"/>
              <a:gd name="connsiteY78" fmla="*/ 907612 h 4324634"/>
              <a:gd name="connsiteX79" fmla="*/ 917160 w 4765522"/>
              <a:gd name="connsiteY79" fmla="*/ 1241226 h 4324634"/>
              <a:gd name="connsiteX80" fmla="*/ 583545 w 4765522"/>
              <a:gd name="connsiteY80" fmla="*/ 907611 h 4324634"/>
              <a:gd name="connsiteX81" fmla="*/ 917160 w 4765522"/>
              <a:gd name="connsiteY81" fmla="*/ 573997 h 4324634"/>
              <a:gd name="connsiteX82" fmla="*/ 1283349 w 4765522"/>
              <a:gd name="connsiteY82" fmla="*/ 0 h 4324634"/>
              <a:gd name="connsiteX83" fmla="*/ 4035389 w 4765522"/>
              <a:gd name="connsiteY83" fmla="*/ 0 h 4324634"/>
              <a:gd name="connsiteX84" fmla="*/ 4260045 w 4765522"/>
              <a:gd name="connsiteY84" fmla="*/ 224656 h 4324634"/>
              <a:gd name="connsiteX85" fmla="*/ 4260045 w 4765522"/>
              <a:gd name="connsiteY85" fmla="*/ 2078071 h 4324634"/>
              <a:gd name="connsiteX86" fmla="*/ 4035389 w 4765522"/>
              <a:gd name="connsiteY86" fmla="*/ 2302727 h 4324634"/>
              <a:gd name="connsiteX87" fmla="*/ 1981469 w 4765522"/>
              <a:gd name="connsiteY87" fmla="*/ 2302727 h 4324634"/>
              <a:gd name="connsiteX88" fmla="*/ 2118509 w 4765522"/>
              <a:gd name="connsiteY88" fmla="*/ 2078071 h 4324634"/>
              <a:gd name="connsiteX89" fmla="*/ 4035389 w 4765522"/>
              <a:gd name="connsiteY89" fmla="*/ 2078071 h 4324634"/>
              <a:gd name="connsiteX90" fmla="*/ 4035389 w 4765522"/>
              <a:gd name="connsiteY90" fmla="*/ 224656 h 4324634"/>
              <a:gd name="connsiteX91" fmla="*/ 1283349 w 4765522"/>
              <a:gd name="connsiteY91" fmla="*/ 224656 h 4324634"/>
              <a:gd name="connsiteX92" fmla="*/ 1283349 w 4765522"/>
              <a:gd name="connsiteY92" fmla="*/ 561641 h 4324634"/>
              <a:gd name="connsiteX93" fmla="*/ 1058693 w 4765522"/>
              <a:gd name="connsiteY93" fmla="*/ 426847 h 4324634"/>
              <a:gd name="connsiteX94" fmla="*/ 1058693 w 4765522"/>
              <a:gd name="connsiteY94" fmla="*/ 224656 h 4324634"/>
              <a:gd name="connsiteX95" fmla="*/ 1283349 w 4765522"/>
              <a:gd name="connsiteY95" fmla="*/ 0 h 43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65522" h="4324634">
                <a:moveTo>
                  <a:pt x="4260046" y="3590569"/>
                </a:moveTo>
                <a:cubicBezTo>
                  <a:pt x="4330672" y="3590692"/>
                  <a:pt x="4400894" y="3601296"/>
                  <a:pt x="4468414" y="3622021"/>
                </a:cubicBezTo>
                <a:cubicBezTo>
                  <a:pt x="4557867" y="3645610"/>
                  <a:pt x="4641703" y="3686857"/>
                  <a:pt x="4714975" y="3743335"/>
                </a:cubicBezTo>
                <a:cubicBezTo>
                  <a:pt x="4746157" y="3767974"/>
                  <a:pt x="4764691" y="3805262"/>
                  <a:pt x="4765522" y="3844992"/>
                </a:cubicBezTo>
                <a:lnTo>
                  <a:pt x="4765522" y="4099977"/>
                </a:lnTo>
                <a:lnTo>
                  <a:pt x="3754569" y="4099977"/>
                </a:lnTo>
                <a:lnTo>
                  <a:pt x="3754569" y="3844992"/>
                </a:lnTo>
                <a:cubicBezTo>
                  <a:pt x="3755400" y="3805262"/>
                  <a:pt x="3773935" y="3767974"/>
                  <a:pt x="3805117" y="3743335"/>
                </a:cubicBezTo>
                <a:cubicBezTo>
                  <a:pt x="3879843" y="3689232"/>
                  <a:pt x="3963218" y="3648210"/>
                  <a:pt x="4051677" y="3622021"/>
                </a:cubicBezTo>
                <a:cubicBezTo>
                  <a:pt x="4119405" y="3602234"/>
                  <a:pt x="4189492" y="3591659"/>
                  <a:pt x="4260046" y="3590569"/>
                </a:cubicBezTo>
                <a:close/>
                <a:moveTo>
                  <a:pt x="3136764" y="3590569"/>
                </a:moveTo>
                <a:cubicBezTo>
                  <a:pt x="3207390" y="3590692"/>
                  <a:pt x="3277612" y="3601296"/>
                  <a:pt x="3345132" y="3622021"/>
                </a:cubicBezTo>
                <a:cubicBezTo>
                  <a:pt x="3434585" y="3645610"/>
                  <a:pt x="3518421" y="3686857"/>
                  <a:pt x="3591693" y="3743335"/>
                </a:cubicBezTo>
                <a:cubicBezTo>
                  <a:pt x="3622875" y="3767974"/>
                  <a:pt x="3641409" y="3805262"/>
                  <a:pt x="3642240" y="3844992"/>
                </a:cubicBezTo>
                <a:lnTo>
                  <a:pt x="3642240" y="4099977"/>
                </a:lnTo>
                <a:lnTo>
                  <a:pt x="2631287" y="4099977"/>
                </a:lnTo>
                <a:lnTo>
                  <a:pt x="2631287" y="3844992"/>
                </a:lnTo>
                <a:cubicBezTo>
                  <a:pt x="2632118" y="3805262"/>
                  <a:pt x="2650652" y="3767974"/>
                  <a:pt x="2681835" y="3743335"/>
                </a:cubicBezTo>
                <a:cubicBezTo>
                  <a:pt x="2756561" y="3689232"/>
                  <a:pt x="2839937" y="3648210"/>
                  <a:pt x="2928395" y="3622021"/>
                </a:cubicBezTo>
                <a:cubicBezTo>
                  <a:pt x="2996123" y="3602234"/>
                  <a:pt x="3066210" y="3591659"/>
                  <a:pt x="3136764" y="3590569"/>
                </a:cubicBezTo>
                <a:close/>
                <a:moveTo>
                  <a:pt x="2013483" y="3590569"/>
                </a:moveTo>
                <a:cubicBezTo>
                  <a:pt x="2084109" y="3590692"/>
                  <a:pt x="2154331" y="3601296"/>
                  <a:pt x="2221851" y="3622021"/>
                </a:cubicBezTo>
                <a:cubicBezTo>
                  <a:pt x="2311304" y="3645610"/>
                  <a:pt x="2395140" y="3686857"/>
                  <a:pt x="2468412" y="3743335"/>
                </a:cubicBezTo>
                <a:cubicBezTo>
                  <a:pt x="2499594" y="3767974"/>
                  <a:pt x="2518128" y="3805262"/>
                  <a:pt x="2518959" y="3844992"/>
                </a:cubicBezTo>
                <a:lnTo>
                  <a:pt x="2518959" y="4099977"/>
                </a:lnTo>
                <a:lnTo>
                  <a:pt x="1508006" y="4099977"/>
                </a:lnTo>
                <a:lnTo>
                  <a:pt x="1508006" y="3844992"/>
                </a:lnTo>
                <a:cubicBezTo>
                  <a:pt x="1508837" y="3805262"/>
                  <a:pt x="1527371" y="3767974"/>
                  <a:pt x="1558554" y="3743335"/>
                </a:cubicBezTo>
                <a:cubicBezTo>
                  <a:pt x="1633280" y="3689232"/>
                  <a:pt x="1716656" y="3648210"/>
                  <a:pt x="1805114" y="3622021"/>
                </a:cubicBezTo>
                <a:cubicBezTo>
                  <a:pt x="1872842" y="3602234"/>
                  <a:pt x="1942929" y="3591659"/>
                  <a:pt x="2013483" y="3590569"/>
                </a:cubicBezTo>
                <a:close/>
                <a:moveTo>
                  <a:pt x="4256114" y="3010395"/>
                </a:moveTo>
                <a:cubicBezTo>
                  <a:pt x="4396938" y="3010395"/>
                  <a:pt x="4511099" y="3124556"/>
                  <a:pt x="4511099" y="3265380"/>
                </a:cubicBezTo>
                <a:cubicBezTo>
                  <a:pt x="4511099" y="3406204"/>
                  <a:pt x="4396938" y="3520365"/>
                  <a:pt x="4256114" y="3520365"/>
                </a:cubicBezTo>
                <a:cubicBezTo>
                  <a:pt x="4115290" y="3520365"/>
                  <a:pt x="4001129" y="3406204"/>
                  <a:pt x="4001129" y="3265380"/>
                </a:cubicBezTo>
                <a:cubicBezTo>
                  <a:pt x="4001129" y="3124556"/>
                  <a:pt x="4115290" y="3010395"/>
                  <a:pt x="4256114" y="3010395"/>
                </a:cubicBezTo>
                <a:close/>
                <a:moveTo>
                  <a:pt x="3132833" y="3010395"/>
                </a:moveTo>
                <a:cubicBezTo>
                  <a:pt x="3273657" y="3010395"/>
                  <a:pt x="3387818" y="3124556"/>
                  <a:pt x="3387818" y="3265380"/>
                </a:cubicBezTo>
                <a:cubicBezTo>
                  <a:pt x="3387818" y="3406204"/>
                  <a:pt x="3273657" y="3520365"/>
                  <a:pt x="3132833" y="3520365"/>
                </a:cubicBezTo>
                <a:cubicBezTo>
                  <a:pt x="2992009" y="3520365"/>
                  <a:pt x="2877848" y="3406204"/>
                  <a:pt x="2877848" y="3265380"/>
                </a:cubicBezTo>
                <a:cubicBezTo>
                  <a:pt x="2877848" y="3124556"/>
                  <a:pt x="2992009" y="3010395"/>
                  <a:pt x="3132833" y="3010395"/>
                </a:cubicBezTo>
                <a:close/>
                <a:moveTo>
                  <a:pt x="2017414" y="3010395"/>
                </a:moveTo>
                <a:cubicBezTo>
                  <a:pt x="2158238" y="3010395"/>
                  <a:pt x="2272399" y="3124556"/>
                  <a:pt x="2272399" y="3265380"/>
                </a:cubicBezTo>
                <a:cubicBezTo>
                  <a:pt x="2272399" y="3406204"/>
                  <a:pt x="2158238" y="3520365"/>
                  <a:pt x="2017414" y="3520365"/>
                </a:cubicBezTo>
                <a:cubicBezTo>
                  <a:pt x="1876590" y="3520365"/>
                  <a:pt x="1762429" y="3406204"/>
                  <a:pt x="1762429" y="3265380"/>
                </a:cubicBezTo>
                <a:cubicBezTo>
                  <a:pt x="1762429" y="3124556"/>
                  <a:pt x="1876590" y="3010395"/>
                  <a:pt x="2017414" y="3010395"/>
                </a:cubicBezTo>
                <a:close/>
                <a:moveTo>
                  <a:pt x="2825053" y="754586"/>
                </a:moveTo>
                <a:cubicBezTo>
                  <a:pt x="2846566" y="754586"/>
                  <a:pt x="2868078" y="762723"/>
                  <a:pt x="2884587" y="778996"/>
                </a:cubicBezTo>
                <a:cubicBezTo>
                  <a:pt x="2917347" y="812234"/>
                  <a:pt x="2917095" y="865697"/>
                  <a:pt x="2884025" y="898626"/>
                </a:cubicBezTo>
                <a:lnTo>
                  <a:pt x="2153892" y="1628759"/>
                </a:lnTo>
                <a:cubicBezTo>
                  <a:pt x="2160980" y="1669028"/>
                  <a:pt x="2152763" y="1710489"/>
                  <a:pt x="2130865" y="1745018"/>
                </a:cubicBezTo>
                <a:lnTo>
                  <a:pt x="1788264" y="2306659"/>
                </a:lnTo>
                <a:cubicBezTo>
                  <a:pt x="1758980" y="2351444"/>
                  <a:pt x="1706467" y="2375297"/>
                  <a:pt x="1653470" y="2367878"/>
                </a:cubicBezTo>
                <a:cubicBezTo>
                  <a:pt x="1572077" y="2365991"/>
                  <a:pt x="1493397" y="2338257"/>
                  <a:pt x="1428814" y="2288687"/>
                </a:cubicBezTo>
                <a:cubicBezTo>
                  <a:pt x="1412088" y="2280228"/>
                  <a:pt x="1399963" y="2264811"/>
                  <a:pt x="1395677" y="2246564"/>
                </a:cubicBezTo>
                <a:lnTo>
                  <a:pt x="1333897" y="1982592"/>
                </a:lnTo>
                <a:lnTo>
                  <a:pt x="1333897" y="4324634"/>
                </a:lnTo>
                <a:lnTo>
                  <a:pt x="1002529" y="4324634"/>
                </a:lnTo>
                <a:lnTo>
                  <a:pt x="1002529" y="2824492"/>
                </a:lnTo>
                <a:lnTo>
                  <a:pt x="834037" y="2824492"/>
                </a:lnTo>
                <a:lnTo>
                  <a:pt x="834037" y="4324634"/>
                </a:lnTo>
                <a:lnTo>
                  <a:pt x="502107" y="4324634"/>
                </a:lnTo>
                <a:lnTo>
                  <a:pt x="502107" y="1993264"/>
                </a:lnTo>
                <a:lnTo>
                  <a:pt x="326875" y="2718342"/>
                </a:lnTo>
                <a:cubicBezTo>
                  <a:pt x="307504" y="2790383"/>
                  <a:pt x="243067" y="2841111"/>
                  <a:pt x="168492" y="2843026"/>
                </a:cubicBezTo>
                <a:cubicBezTo>
                  <a:pt x="75437" y="2843026"/>
                  <a:pt x="0" y="2767592"/>
                  <a:pt x="0" y="2674534"/>
                </a:cubicBezTo>
                <a:cubicBezTo>
                  <a:pt x="0" y="2657685"/>
                  <a:pt x="242067" y="1641115"/>
                  <a:pt x="242067" y="1641115"/>
                </a:cubicBezTo>
                <a:cubicBezTo>
                  <a:pt x="250140" y="1606473"/>
                  <a:pt x="267409" y="1574656"/>
                  <a:pt x="292053" y="1549006"/>
                </a:cubicBezTo>
                <a:cubicBezTo>
                  <a:pt x="393356" y="1462322"/>
                  <a:pt x="512986" y="1399722"/>
                  <a:pt x="641955" y="1365911"/>
                </a:cubicBezTo>
                <a:cubicBezTo>
                  <a:pt x="731408" y="1339766"/>
                  <a:pt x="823978" y="1325787"/>
                  <a:pt x="917159" y="1324350"/>
                </a:cubicBezTo>
                <a:cubicBezTo>
                  <a:pt x="1009521" y="1327068"/>
                  <a:pt x="1101445" y="1338160"/>
                  <a:pt x="1191802" y="1357486"/>
                </a:cubicBezTo>
                <a:cubicBezTo>
                  <a:pt x="1319614" y="1394661"/>
                  <a:pt x="1438749" y="1456902"/>
                  <a:pt x="1542266" y="1540581"/>
                </a:cubicBezTo>
                <a:cubicBezTo>
                  <a:pt x="1566691" y="1566389"/>
                  <a:pt x="1583922" y="1598149"/>
                  <a:pt x="1592252" y="1632690"/>
                </a:cubicBezTo>
                <a:lnTo>
                  <a:pt x="1655155" y="1900593"/>
                </a:lnTo>
                <a:cubicBezTo>
                  <a:pt x="1655155" y="1900593"/>
                  <a:pt x="1864647" y="1557992"/>
                  <a:pt x="1876442" y="1546197"/>
                </a:cubicBezTo>
                <a:cubicBezTo>
                  <a:pt x="1919570" y="1504114"/>
                  <a:pt x="1981890" y="1488270"/>
                  <a:pt x="2039879" y="1504636"/>
                </a:cubicBezTo>
                <a:lnTo>
                  <a:pt x="2765519" y="778996"/>
                </a:lnTo>
                <a:cubicBezTo>
                  <a:pt x="2782029" y="762723"/>
                  <a:pt x="2803541" y="754586"/>
                  <a:pt x="2825053" y="754586"/>
                </a:cubicBezTo>
                <a:close/>
                <a:moveTo>
                  <a:pt x="917160" y="573997"/>
                </a:moveTo>
                <a:cubicBezTo>
                  <a:pt x="1101410" y="573997"/>
                  <a:pt x="1250774" y="723361"/>
                  <a:pt x="1250774" y="907612"/>
                </a:cubicBezTo>
                <a:cubicBezTo>
                  <a:pt x="1250774" y="1091862"/>
                  <a:pt x="1101410" y="1241226"/>
                  <a:pt x="917160" y="1241226"/>
                </a:cubicBezTo>
                <a:cubicBezTo>
                  <a:pt x="732909" y="1241226"/>
                  <a:pt x="583545" y="1091862"/>
                  <a:pt x="583545" y="907611"/>
                </a:cubicBezTo>
                <a:cubicBezTo>
                  <a:pt x="583545" y="723361"/>
                  <a:pt x="732909" y="573997"/>
                  <a:pt x="917160" y="573997"/>
                </a:cubicBezTo>
                <a:close/>
                <a:moveTo>
                  <a:pt x="1283349" y="0"/>
                </a:moveTo>
                <a:lnTo>
                  <a:pt x="4035389" y="0"/>
                </a:lnTo>
                <a:cubicBezTo>
                  <a:pt x="4159461" y="0"/>
                  <a:pt x="4260045" y="100584"/>
                  <a:pt x="4260045" y="224656"/>
                </a:cubicBezTo>
                <a:lnTo>
                  <a:pt x="4260045" y="2078071"/>
                </a:lnTo>
                <a:cubicBezTo>
                  <a:pt x="4260045" y="2202143"/>
                  <a:pt x="4159461" y="2302727"/>
                  <a:pt x="4035389" y="2302727"/>
                </a:cubicBezTo>
                <a:lnTo>
                  <a:pt x="1981469" y="2302727"/>
                </a:lnTo>
                <a:lnTo>
                  <a:pt x="2118509" y="2078071"/>
                </a:lnTo>
                <a:lnTo>
                  <a:pt x="4035389" y="2078071"/>
                </a:lnTo>
                <a:lnTo>
                  <a:pt x="4035389" y="224656"/>
                </a:lnTo>
                <a:lnTo>
                  <a:pt x="1283349" y="224656"/>
                </a:lnTo>
                <a:lnTo>
                  <a:pt x="1283349" y="561641"/>
                </a:lnTo>
                <a:cubicBezTo>
                  <a:pt x="1222310" y="496872"/>
                  <a:pt x="1144568" y="450222"/>
                  <a:pt x="1058693" y="426847"/>
                </a:cubicBezTo>
                <a:lnTo>
                  <a:pt x="1058693" y="224656"/>
                </a:lnTo>
                <a:cubicBezTo>
                  <a:pt x="1058693" y="100584"/>
                  <a:pt x="1159277" y="0"/>
                  <a:pt x="1283349" y="0"/>
                </a:cubicBezTo>
                <a:close/>
              </a:path>
            </a:pathLst>
          </a:custGeom>
          <a:solidFill>
            <a:srgbClr val="0070C0">
              <a:alpha val="20000"/>
            </a:srgbClr>
          </a:solidFill>
          <a:ln w="56158" cap="flat">
            <a:noFill/>
            <a:prstDash val="solid"/>
            <a:miter/>
          </a:ln>
        </p:spPr>
        <p:txBody>
          <a:bodyPr rtlCol="0" anchor="ctr"/>
          <a:lstStyle/>
          <a:p>
            <a:endParaRPr lang="en-US" dirty="0"/>
          </a:p>
        </p:txBody>
      </p:sp>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4670414" y="2767280"/>
            <a:ext cx="2844753"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Break</a:t>
            </a:r>
          </a:p>
        </p:txBody>
      </p:sp>
    </p:spTree>
    <p:extLst>
      <p:ext uri="{BB962C8B-B14F-4D97-AF65-F5344CB8AC3E}">
        <p14:creationId xmlns:p14="http://schemas.microsoft.com/office/powerpoint/2010/main" val="286144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28318" y="1871051"/>
            <a:ext cx="9728945" cy="329320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Description Overview</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41407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51775" y="304757"/>
            <a:ext cx="10482037"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Summary</a:t>
            </a:r>
          </a:p>
        </p:txBody>
      </p:sp>
      <p:sp>
        <p:nvSpPr>
          <p:cNvPr id="6" name="TextBox 5">
            <a:extLst>
              <a:ext uri="{FF2B5EF4-FFF2-40B4-BE49-F238E27FC236}">
                <a16:creationId xmlns:a16="http://schemas.microsoft.com/office/drawing/2014/main" id="{BF9D5A7E-A3EE-98E7-C055-41649FFB75F1}"/>
              </a:ext>
            </a:extLst>
          </p:cNvPr>
          <p:cNvSpPr txBox="1"/>
          <p:nvPr/>
        </p:nvSpPr>
        <p:spPr>
          <a:xfrm>
            <a:off x="561470" y="1929766"/>
            <a:ext cx="11224130" cy="1754326"/>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The Module Final Assembly Line is part of a larger BET/BEV3 Battery Pack Assembly System. There are four Module Final Assembly Lines in the system. Each Module Assembly Line is identical and is used to build two module types, a 2P design and a 3P design. The Module Final Assembly Line equipment bends the metal battery module tabs over the ICB bus bars, welds the metal battery module tabs to the ICB bus bars, detects module defects using pulse phase thermography, conducts electrical tests on the module, installs covers to the module, and then offloads the module into stacked trays that are retrieved by an AGV for further processing downstream in other equipment.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49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98850" y="1859339"/>
            <a:ext cx="9587882"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BET/BEV2 Battery Pack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Assembly System Layouts</a:t>
            </a:r>
          </a:p>
        </p:txBody>
      </p:sp>
    </p:spTree>
    <p:extLst>
      <p:ext uri="{BB962C8B-B14F-4D97-AF65-F5344CB8AC3E}">
        <p14:creationId xmlns:p14="http://schemas.microsoft.com/office/powerpoint/2010/main" val="296799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30051" y="292331"/>
            <a:ext cx="672549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Pack Test System Layout</a:t>
            </a:r>
          </a:p>
        </p:txBody>
      </p:sp>
      <p:pic>
        <p:nvPicPr>
          <p:cNvPr id="6" name="Picture 5">
            <a:extLst>
              <a:ext uri="{FF2B5EF4-FFF2-40B4-BE49-F238E27FC236}">
                <a16:creationId xmlns:a16="http://schemas.microsoft.com/office/drawing/2014/main" id="{8E71B59F-B95F-6F3C-C7E4-221FBDBC0F3B}"/>
              </a:ext>
            </a:extLst>
          </p:cNvPr>
          <p:cNvPicPr>
            <a:picLocks noChangeAspect="1"/>
          </p:cNvPicPr>
          <p:nvPr/>
        </p:nvPicPr>
        <p:blipFill>
          <a:blip r:embed="rId3"/>
          <a:stretch>
            <a:fillRect/>
          </a:stretch>
        </p:blipFill>
        <p:spPr>
          <a:xfrm>
            <a:off x="1077685" y="1099347"/>
            <a:ext cx="10510157" cy="5299054"/>
          </a:xfrm>
          <a:prstGeom prst="rect">
            <a:avLst/>
          </a:prstGeom>
        </p:spPr>
      </p:pic>
    </p:spTree>
    <p:extLst>
      <p:ext uri="{BB962C8B-B14F-4D97-AF65-F5344CB8AC3E}">
        <p14:creationId xmlns:p14="http://schemas.microsoft.com/office/powerpoint/2010/main" val="396286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942438" y="2767280"/>
            <a:ext cx="10300705"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Test and Review</a:t>
            </a:r>
          </a:p>
        </p:txBody>
      </p:sp>
    </p:spTree>
    <p:extLst>
      <p:ext uri="{BB962C8B-B14F-4D97-AF65-F5344CB8AC3E}">
        <p14:creationId xmlns:p14="http://schemas.microsoft.com/office/powerpoint/2010/main" val="2458256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16203" y="292331"/>
            <a:ext cx="63532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Layout</a:t>
            </a:r>
          </a:p>
        </p:txBody>
      </p:sp>
      <p:pic>
        <p:nvPicPr>
          <p:cNvPr id="6" name="Picture 5">
            <a:extLst>
              <a:ext uri="{FF2B5EF4-FFF2-40B4-BE49-F238E27FC236}">
                <a16:creationId xmlns:a16="http://schemas.microsoft.com/office/drawing/2014/main" id="{CF89C741-6646-5412-42DE-2E6D8F93B599}"/>
              </a:ext>
            </a:extLst>
          </p:cNvPr>
          <p:cNvPicPr>
            <a:picLocks noChangeAspect="1"/>
          </p:cNvPicPr>
          <p:nvPr/>
        </p:nvPicPr>
        <p:blipFill>
          <a:blip r:embed="rId3"/>
          <a:stretch>
            <a:fillRect/>
          </a:stretch>
        </p:blipFill>
        <p:spPr>
          <a:xfrm>
            <a:off x="1001484" y="1270550"/>
            <a:ext cx="10421257" cy="5123915"/>
          </a:xfrm>
          <a:prstGeom prst="rect">
            <a:avLst/>
          </a:prstGeom>
        </p:spPr>
      </p:pic>
    </p:spTree>
    <p:extLst>
      <p:ext uri="{BB962C8B-B14F-4D97-AF65-F5344CB8AC3E}">
        <p14:creationId xmlns:p14="http://schemas.microsoft.com/office/powerpoint/2010/main" val="289841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709042" y="625624"/>
            <a:ext cx="10767498"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Utilities</a:t>
            </a:r>
          </a:p>
        </p:txBody>
      </p:sp>
      <p:pic>
        <p:nvPicPr>
          <p:cNvPr id="3" name="Picture 2">
            <a:extLst>
              <a:ext uri="{FF2B5EF4-FFF2-40B4-BE49-F238E27FC236}">
                <a16:creationId xmlns:a16="http://schemas.microsoft.com/office/drawing/2014/main" id="{2542179E-B7FB-238E-04CA-EDCEF63C17E4}"/>
              </a:ext>
            </a:extLst>
          </p:cNvPr>
          <p:cNvPicPr>
            <a:picLocks noChangeAspect="1"/>
          </p:cNvPicPr>
          <p:nvPr/>
        </p:nvPicPr>
        <p:blipFill>
          <a:blip r:embed="rId3"/>
          <a:stretch>
            <a:fillRect/>
          </a:stretch>
        </p:blipFill>
        <p:spPr>
          <a:xfrm>
            <a:off x="388676" y="3210175"/>
            <a:ext cx="11408229" cy="1797087"/>
          </a:xfrm>
          <a:prstGeom prst="rect">
            <a:avLst/>
          </a:prstGeom>
        </p:spPr>
      </p:pic>
    </p:spTree>
    <p:extLst>
      <p:ext uri="{BB962C8B-B14F-4D97-AF65-F5344CB8AC3E}">
        <p14:creationId xmlns:p14="http://schemas.microsoft.com/office/powerpoint/2010/main" val="112976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33293" y="292331"/>
            <a:ext cx="631903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 Equipment</a:t>
            </a:r>
          </a:p>
        </p:txBody>
      </p:sp>
      <p:pic>
        <p:nvPicPr>
          <p:cNvPr id="5" name="Picture 4">
            <a:extLst>
              <a:ext uri="{FF2B5EF4-FFF2-40B4-BE49-F238E27FC236}">
                <a16:creationId xmlns:a16="http://schemas.microsoft.com/office/drawing/2014/main" id="{F25CF318-51FD-5A03-782C-6A695BD677E1}"/>
              </a:ext>
            </a:extLst>
          </p:cNvPr>
          <p:cNvPicPr>
            <a:picLocks noChangeAspect="1"/>
          </p:cNvPicPr>
          <p:nvPr/>
        </p:nvPicPr>
        <p:blipFill>
          <a:blip r:embed="rId3"/>
          <a:stretch>
            <a:fillRect/>
          </a:stretch>
        </p:blipFill>
        <p:spPr>
          <a:xfrm>
            <a:off x="478970" y="1742766"/>
            <a:ext cx="11153437" cy="3554948"/>
          </a:xfrm>
          <a:prstGeom prst="rect">
            <a:avLst/>
          </a:prstGeom>
        </p:spPr>
      </p:pic>
    </p:spTree>
    <p:extLst>
      <p:ext uri="{BB962C8B-B14F-4D97-AF65-F5344CB8AC3E}">
        <p14:creationId xmlns:p14="http://schemas.microsoft.com/office/powerpoint/2010/main" val="3849000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416152" y="292331"/>
            <a:ext cx="53533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 Equipment</a:t>
            </a:r>
          </a:p>
        </p:txBody>
      </p:sp>
      <p:pic>
        <p:nvPicPr>
          <p:cNvPr id="6" name="Picture 5">
            <a:extLst>
              <a:ext uri="{FF2B5EF4-FFF2-40B4-BE49-F238E27FC236}">
                <a16:creationId xmlns:a16="http://schemas.microsoft.com/office/drawing/2014/main" id="{3A5E9690-1D35-B687-E899-03164B83FAB9}"/>
              </a:ext>
            </a:extLst>
          </p:cNvPr>
          <p:cNvPicPr>
            <a:picLocks noChangeAspect="1"/>
          </p:cNvPicPr>
          <p:nvPr/>
        </p:nvPicPr>
        <p:blipFill>
          <a:blip r:embed="rId3"/>
          <a:stretch>
            <a:fillRect/>
          </a:stretch>
        </p:blipFill>
        <p:spPr>
          <a:xfrm>
            <a:off x="1523999" y="1541528"/>
            <a:ext cx="9898743" cy="4799844"/>
          </a:xfrm>
          <a:prstGeom prst="rect">
            <a:avLst/>
          </a:prstGeom>
        </p:spPr>
      </p:pic>
    </p:spTree>
    <p:extLst>
      <p:ext uri="{BB962C8B-B14F-4D97-AF65-F5344CB8AC3E}">
        <p14:creationId xmlns:p14="http://schemas.microsoft.com/office/powerpoint/2010/main" val="259552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96959" y="292331"/>
            <a:ext cx="4391716"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 Equipment</a:t>
            </a:r>
          </a:p>
        </p:txBody>
      </p:sp>
      <p:pic>
        <p:nvPicPr>
          <p:cNvPr id="5" name="Picture 4">
            <a:extLst>
              <a:ext uri="{FF2B5EF4-FFF2-40B4-BE49-F238E27FC236}">
                <a16:creationId xmlns:a16="http://schemas.microsoft.com/office/drawing/2014/main" id="{B05B7A91-854F-0B15-C955-2867B55B09DD}"/>
              </a:ext>
            </a:extLst>
          </p:cNvPr>
          <p:cNvPicPr>
            <a:picLocks noChangeAspect="1"/>
          </p:cNvPicPr>
          <p:nvPr/>
        </p:nvPicPr>
        <p:blipFill>
          <a:blip r:embed="rId3"/>
          <a:stretch>
            <a:fillRect/>
          </a:stretch>
        </p:blipFill>
        <p:spPr>
          <a:xfrm>
            <a:off x="3412727" y="1099347"/>
            <a:ext cx="5366545" cy="5358475"/>
          </a:xfrm>
          <a:prstGeom prst="rect">
            <a:avLst/>
          </a:prstGeom>
        </p:spPr>
      </p:pic>
    </p:spTree>
    <p:extLst>
      <p:ext uri="{BB962C8B-B14F-4D97-AF65-F5344CB8AC3E}">
        <p14:creationId xmlns:p14="http://schemas.microsoft.com/office/powerpoint/2010/main" val="16765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5393" y="292331"/>
            <a:ext cx="793486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Equipment</a:t>
            </a:r>
          </a:p>
        </p:txBody>
      </p:sp>
      <p:pic>
        <p:nvPicPr>
          <p:cNvPr id="6" name="Picture 5">
            <a:extLst>
              <a:ext uri="{FF2B5EF4-FFF2-40B4-BE49-F238E27FC236}">
                <a16:creationId xmlns:a16="http://schemas.microsoft.com/office/drawing/2014/main" id="{8E91F055-21E9-873D-5E1A-2ECB56E03AC8}"/>
              </a:ext>
            </a:extLst>
          </p:cNvPr>
          <p:cNvPicPr>
            <a:picLocks noChangeAspect="1"/>
          </p:cNvPicPr>
          <p:nvPr/>
        </p:nvPicPr>
        <p:blipFill>
          <a:blip r:embed="rId3"/>
          <a:stretch>
            <a:fillRect/>
          </a:stretch>
        </p:blipFill>
        <p:spPr>
          <a:xfrm>
            <a:off x="2825097" y="1011819"/>
            <a:ext cx="6106377" cy="5553850"/>
          </a:xfrm>
          <a:prstGeom prst="rect">
            <a:avLst/>
          </a:prstGeom>
        </p:spPr>
      </p:pic>
    </p:spTree>
    <p:extLst>
      <p:ext uri="{BB962C8B-B14F-4D97-AF65-F5344CB8AC3E}">
        <p14:creationId xmlns:p14="http://schemas.microsoft.com/office/powerpoint/2010/main" val="378336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21072" y="292331"/>
            <a:ext cx="69435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Electrical Test Equipment</a:t>
            </a:r>
          </a:p>
        </p:txBody>
      </p:sp>
      <p:pic>
        <p:nvPicPr>
          <p:cNvPr id="6" name="Picture 5">
            <a:extLst>
              <a:ext uri="{FF2B5EF4-FFF2-40B4-BE49-F238E27FC236}">
                <a16:creationId xmlns:a16="http://schemas.microsoft.com/office/drawing/2014/main" id="{304BF2E9-0E7F-3452-FA69-D1F6A60F6B00}"/>
              </a:ext>
            </a:extLst>
          </p:cNvPr>
          <p:cNvPicPr>
            <a:picLocks noChangeAspect="1"/>
          </p:cNvPicPr>
          <p:nvPr/>
        </p:nvPicPr>
        <p:blipFill>
          <a:blip r:embed="rId3"/>
          <a:stretch>
            <a:fillRect/>
          </a:stretch>
        </p:blipFill>
        <p:spPr>
          <a:xfrm>
            <a:off x="2330785" y="1099347"/>
            <a:ext cx="7790355" cy="5356944"/>
          </a:xfrm>
          <a:prstGeom prst="rect">
            <a:avLst/>
          </a:prstGeom>
        </p:spPr>
      </p:pic>
    </p:spTree>
    <p:extLst>
      <p:ext uri="{BB962C8B-B14F-4D97-AF65-F5344CB8AC3E}">
        <p14:creationId xmlns:p14="http://schemas.microsoft.com/office/powerpoint/2010/main" val="87660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40945" y="292331"/>
            <a:ext cx="670375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 Equipment</a:t>
            </a:r>
          </a:p>
        </p:txBody>
      </p:sp>
      <p:pic>
        <p:nvPicPr>
          <p:cNvPr id="6" name="Picture 5">
            <a:extLst>
              <a:ext uri="{FF2B5EF4-FFF2-40B4-BE49-F238E27FC236}">
                <a16:creationId xmlns:a16="http://schemas.microsoft.com/office/drawing/2014/main" id="{B406BFB9-041F-5302-A3F5-A98DEC46091E}"/>
              </a:ext>
            </a:extLst>
          </p:cNvPr>
          <p:cNvPicPr>
            <a:picLocks noChangeAspect="1"/>
          </p:cNvPicPr>
          <p:nvPr/>
        </p:nvPicPr>
        <p:blipFill>
          <a:blip r:embed="rId3"/>
          <a:stretch>
            <a:fillRect/>
          </a:stretch>
        </p:blipFill>
        <p:spPr>
          <a:xfrm>
            <a:off x="1422399" y="1560855"/>
            <a:ext cx="9608457" cy="4753042"/>
          </a:xfrm>
          <a:prstGeom prst="rect">
            <a:avLst/>
          </a:prstGeom>
        </p:spPr>
      </p:pic>
    </p:spTree>
    <p:extLst>
      <p:ext uri="{BB962C8B-B14F-4D97-AF65-F5344CB8AC3E}">
        <p14:creationId xmlns:p14="http://schemas.microsoft.com/office/powerpoint/2010/main" val="230699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79016" y="292331"/>
            <a:ext cx="58276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 Equipment</a:t>
            </a:r>
          </a:p>
        </p:txBody>
      </p:sp>
      <p:pic>
        <p:nvPicPr>
          <p:cNvPr id="5" name="Picture 4">
            <a:extLst>
              <a:ext uri="{FF2B5EF4-FFF2-40B4-BE49-F238E27FC236}">
                <a16:creationId xmlns:a16="http://schemas.microsoft.com/office/drawing/2014/main" id="{F52C30A1-A28C-8054-1816-D39E9A63C71A}"/>
              </a:ext>
            </a:extLst>
          </p:cNvPr>
          <p:cNvPicPr>
            <a:picLocks noChangeAspect="1"/>
          </p:cNvPicPr>
          <p:nvPr/>
        </p:nvPicPr>
        <p:blipFill>
          <a:blip r:embed="rId3"/>
          <a:stretch>
            <a:fillRect/>
          </a:stretch>
        </p:blipFill>
        <p:spPr>
          <a:xfrm>
            <a:off x="1164602" y="1099347"/>
            <a:ext cx="9862795" cy="5254632"/>
          </a:xfrm>
          <a:prstGeom prst="rect">
            <a:avLst/>
          </a:prstGeom>
        </p:spPr>
      </p:pic>
    </p:spTree>
    <p:extLst>
      <p:ext uri="{BB962C8B-B14F-4D97-AF65-F5344CB8AC3E}">
        <p14:creationId xmlns:p14="http://schemas.microsoft.com/office/powerpoint/2010/main" val="181868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9421" y="292331"/>
            <a:ext cx="662681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 Equipment</a:t>
            </a:r>
          </a:p>
        </p:txBody>
      </p:sp>
      <p:pic>
        <p:nvPicPr>
          <p:cNvPr id="6" name="Picture 5">
            <a:extLst>
              <a:ext uri="{FF2B5EF4-FFF2-40B4-BE49-F238E27FC236}">
                <a16:creationId xmlns:a16="http://schemas.microsoft.com/office/drawing/2014/main" id="{72B7A381-793E-2232-B6CF-DCB3A43A0116}"/>
              </a:ext>
            </a:extLst>
          </p:cNvPr>
          <p:cNvPicPr>
            <a:picLocks noChangeAspect="1"/>
          </p:cNvPicPr>
          <p:nvPr/>
        </p:nvPicPr>
        <p:blipFill>
          <a:blip r:embed="rId3"/>
          <a:stretch>
            <a:fillRect/>
          </a:stretch>
        </p:blipFill>
        <p:spPr>
          <a:xfrm>
            <a:off x="697477" y="1578962"/>
            <a:ext cx="10790627" cy="4311149"/>
          </a:xfrm>
          <a:prstGeom prst="rect">
            <a:avLst/>
          </a:prstGeom>
        </p:spPr>
      </p:pic>
    </p:spTree>
    <p:extLst>
      <p:ext uri="{BB962C8B-B14F-4D97-AF65-F5344CB8AC3E}">
        <p14:creationId xmlns:p14="http://schemas.microsoft.com/office/powerpoint/2010/main" val="14509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937920" y="2397948"/>
            <a:ext cx="6309741"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Safety</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80678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10243" y="2367171"/>
            <a:ext cx="11495314" cy="2123658"/>
          </a:xfrm>
          <a:prstGeom prst="rect">
            <a:avLst/>
          </a:prstGeom>
          <a:noFill/>
          <a:effectLst/>
        </p:spPr>
        <p:txBody>
          <a:bodyPr wrap="squar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Descriptions and Sequence of Operations</a:t>
            </a:r>
          </a:p>
        </p:txBody>
      </p:sp>
    </p:spTree>
    <p:extLst>
      <p:ext uri="{BB962C8B-B14F-4D97-AF65-F5344CB8AC3E}">
        <p14:creationId xmlns:p14="http://schemas.microsoft.com/office/powerpoint/2010/main" val="3336014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01341" y="2963658"/>
            <a:ext cx="778290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Equipment</a:t>
            </a:r>
          </a:p>
        </p:txBody>
      </p:sp>
    </p:spTree>
    <p:extLst>
      <p:ext uri="{BB962C8B-B14F-4D97-AF65-F5344CB8AC3E}">
        <p14:creationId xmlns:p14="http://schemas.microsoft.com/office/powerpoint/2010/main" val="26982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26989" y="2151727"/>
            <a:ext cx="7731604"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Operator</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Interface Devices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51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81583" y="2875002"/>
            <a:ext cx="8822415"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Controls and Indicators</a:t>
            </a:r>
          </a:p>
        </p:txBody>
      </p:sp>
    </p:spTree>
    <p:extLst>
      <p:ext uri="{BB962C8B-B14F-4D97-AF65-F5344CB8AC3E}">
        <p14:creationId xmlns:p14="http://schemas.microsoft.com/office/powerpoint/2010/main" val="23245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025887" y="292331"/>
            <a:ext cx="213391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Summary</a:t>
            </a:r>
          </a:p>
        </p:txBody>
      </p:sp>
      <p:pic>
        <p:nvPicPr>
          <p:cNvPr id="5" name="Picture 4">
            <a:extLst>
              <a:ext uri="{FF2B5EF4-FFF2-40B4-BE49-F238E27FC236}">
                <a16:creationId xmlns:a16="http://schemas.microsoft.com/office/drawing/2014/main" id="{4A04DB5C-3925-6EFE-D6DB-897197E5F74E}"/>
              </a:ext>
            </a:extLst>
          </p:cNvPr>
          <p:cNvPicPr>
            <a:picLocks noChangeAspect="1"/>
          </p:cNvPicPr>
          <p:nvPr/>
        </p:nvPicPr>
        <p:blipFill>
          <a:blip r:embed="rId3"/>
          <a:stretch>
            <a:fillRect/>
          </a:stretch>
        </p:blipFill>
        <p:spPr>
          <a:xfrm>
            <a:off x="2056836" y="1228418"/>
            <a:ext cx="8078327" cy="4401164"/>
          </a:xfrm>
          <a:prstGeom prst="rect">
            <a:avLst/>
          </a:prstGeom>
        </p:spPr>
      </p:pic>
    </p:spTree>
    <p:extLst>
      <p:ext uri="{BB962C8B-B14F-4D97-AF65-F5344CB8AC3E}">
        <p14:creationId xmlns:p14="http://schemas.microsoft.com/office/powerpoint/2010/main" val="399347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15380" y="292331"/>
            <a:ext cx="395493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p:txBody>
      </p:sp>
      <p:pic>
        <p:nvPicPr>
          <p:cNvPr id="6" name="Picture 5">
            <a:extLst>
              <a:ext uri="{FF2B5EF4-FFF2-40B4-BE49-F238E27FC236}">
                <a16:creationId xmlns:a16="http://schemas.microsoft.com/office/drawing/2014/main" id="{4ED303D5-CF71-6554-CED3-ABEFA38FD8D7}"/>
              </a:ext>
            </a:extLst>
          </p:cNvPr>
          <p:cNvPicPr>
            <a:picLocks noChangeAspect="1"/>
          </p:cNvPicPr>
          <p:nvPr/>
        </p:nvPicPr>
        <p:blipFill>
          <a:blip r:embed="rId3"/>
          <a:stretch>
            <a:fillRect/>
          </a:stretch>
        </p:blipFill>
        <p:spPr>
          <a:xfrm>
            <a:off x="3348723" y="963864"/>
            <a:ext cx="5494553" cy="5601805"/>
          </a:xfrm>
          <a:prstGeom prst="rect">
            <a:avLst/>
          </a:prstGeom>
        </p:spPr>
      </p:pic>
    </p:spTree>
    <p:extLst>
      <p:ext uri="{BB962C8B-B14F-4D97-AF65-F5344CB8AC3E}">
        <p14:creationId xmlns:p14="http://schemas.microsoft.com/office/powerpoint/2010/main" val="1315913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513203" y="292331"/>
            <a:ext cx="1159293"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a:t>
            </a:r>
          </a:p>
        </p:txBody>
      </p:sp>
      <p:pic>
        <p:nvPicPr>
          <p:cNvPr id="5" name="Picture 4">
            <a:extLst>
              <a:ext uri="{FF2B5EF4-FFF2-40B4-BE49-F238E27FC236}">
                <a16:creationId xmlns:a16="http://schemas.microsoft.com/office/drawing/2014/main" id="{6A1DBB5E-7B0E-7432-4CFC-80F3ACBA688B}"/>
              </a:ext>
            </a:extLst>
          </p:cNvPr>
          <p:cNvPicPr>
            <a:picLocks noChangeAspect="1"/>
          </p:cNvPicPr>
          <p:nvPr/>
        </p:nvPicPr>
        <p:blipFill>
          <a:blip r:embed="rId3"/>
          <a:stretch>
            <a:fillRect/>
          </a:stretch>
        </p:blipFill>
        <p:spPr>
          <a:xfrm>
            <a:off x="3352799" y="902704"/>
            <a:ext cx="5815441" cy="5355616"/>
          </a:xfrm>
          <a:prstGeom prst="rect">
            <a:avLst/>
          </a:prstGeom>
        </p:spPr>
      </p:pic>
    </p:spTree>
    <p:extLst>
      <p:ext uri="{BB962C8B-B14F-4D97-AF65-F5344CB8AC3E}">
        <p14:creationId xmlns:p14="http://schemas.microsoft.com/office/powerpoint/2010/main" val="2393555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09118" y="292331"/>
            <a:ext cx="29674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Portable HMI</a:t>
            </a:r>
          </a:p>
        </p:txBody>
      </p:sp>
      <p:pic>
        <p:nvPicPr>
          <p:cNvPr id="6" name="Picture 5">
            <a:extLst>
              <a:ext uri="{FF2B5EF4-FFF2-40B4-BE49-F238E27FC236}">
                <a16:creationId xmlns:a16="http://schemas.microsoft.com/office/drawing/2014/main" id="{16FA547A-6513-2D9F-11DD-6A422A535C63}"/>
              </a:ext>
            </a:extLst>
          </p:cNvPr>
          <p:cNvPicPr>
            <a:picLocks noChangeAspect="1"/>
          </p:cNvPicPr>
          <p:nvPr/>
        </p:nvPicPr>
        <p:blipFill>
          <a:blip r:embed="rId3"/>
          <a:stretch>
            <a:fillRect/>
          </a:stretch>
        </p:blipFill>
        <p:spPr>
          <a:xfrm>
            <a:off x="3266680" y="1014075"/>
            <a:ext cx="5658640" cy="4829849"/>
          </a:xfrm>
          <a:prstGeom prst="rect">
            <a:avLst/>
          </a:prstGeom>
        </p:spPr>
      </p:pic>
    </p:spTree>
    <p:extLst>
      <p:ext uri="{BB962C8B-B14F-4D97-AF65-F5344CB8AC3E}">
        <p14:creationId xmlns:p14="http://schemas.microsoft.com/office/powerpoint/2010/main" val="144449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98815" y="366623"/>
            <a:ext cx="6594369" cy="6124754"/>
          </a:xfrm>
          <a:prstGeom prst="rect">
            <a:avLst/>
          </a:prstGeom>
          <a:noFill/>
          <a:effectLst/>
        </p:spPr>
        <p:txBody>
          <a:bodyPr wrap="none" rtlCol="0">
            <a:spAutoFit/>
          </a:bodyPr>
          <a:lstStyle/>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Distribution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MCP</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Integrated Drive Contractor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Lockable Disable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 Air Supply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/Device Air Processing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Control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Controller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Chiller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Generator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Dust Collector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2896265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88142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1208" y="559523"/>
            <a:ext cx="6643165"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Safety Overview</a:t>
            </a:r>
          </a:p>
        </p:txBody>
      </p:sp>
      <p:pic>
        <p:nvPicPr>
          <p:cNvPr id="5" name="Picture 4">
            <a:extLst>
              <a:ext uri="{FF2B5EF4-FFF2-40B4-BE49-F238E27FC236}">
                <a16:creationId xmlns:a16="http://schemas.microsoft.com/office/drawing/2014/main" id="{54C40EC7-87CB-5B9A-20FE-AF017438A7D1}"/>
              </a:ext>
            </a:extLst>
          </p:cNvPr>
          <p:cNvPicPr>
            <a:picLocks noChangeAspect="1"/>
          </p:cNvPicPr>
          <p:nvPr/>
        </p:nvPicPr>
        <p:blipFill>
          <a:blip r:embed="rId3"/>
          <a:stretch>
            <a:fillRect/>
          </a:stretch>
        </p:blipFill>
        <p:spPr>
          <a:xfrm>
            <a:off x="2444239" y="1986240"/>
            <a:ext cx="7382905" cy="3019846"/>
          </a:xfrm>
          <a:prstGeom prst="rect">
            <a:avLst/>
          </a:prstGeom>
        </p:spPr>
      </p:pic>
      <p:sp>
        <p:nvSpPr>
          <p:cNvPr id="6" name="TextBox 5">
            <a:extLst>
              <a:ext uri="{FF2B5EF4-FFF2-40B4-BE49-F238E27FC236}">
                <a16:creationId xmlns:a16="http://schemas.microsoft.com/office/drawing/2014/main" id="{BF9D5A7E-A3EE-98E7-C055-41649FFB75F1}"/>
              </a:ext>
            </a:extLst>
          </p:cNvPr>
          <p:cNvSpPr txBox="1"/>
          <p:nvPr/>
        </p:nvSpPr>
        <p:spPr>
          <a:xfrm>
            <a:off x="2444239" y="5601806"/>
            <a:ext cx="74687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Assembly line personnel must comply with all safety rules.</a:t>
            </a:r>
          </a:p>
        </p:txBody>
      </p:sp>
    </p:spTree>
    <p:extLst>
      <p:ext uri="{BB962C8B-B14F-4D97-AF65-F5344CB8AC3E}">
        <p14:creationId xmlns:p14="http://schemas.microsoft.com/office/powerpoint/2010/main" val="1300185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48714" y="359707"/>
            <a:ext cx="608820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 Navigation Paths</a:t>
            </a:r>
          </a:p>
        </p:txBody>
      </p:sp>
      <p:pic>
        <p:nvPicPr>
          <p:cNvPr id="6" name="Picture 5">
            <a:extLst>
              <a:ext uri="{FF2B5EF4-FFF2-40B4-BE49-F238E27FC236}">
                <a16:creationId xmlns:a16="http://schemas.microsoft.com/office/drawing/2014/main" id="{9628978F-04B6-6507-0E9C-82D83EB873F4}"/>
              </a:ext>
            </a:extLst>
          </p:cNvPr>
          <p:cNvPicPr>
            <a:picLocks noChangeAspect="1"/>
          </p:cNvPicPr>
          <p:nvPr/>
        </p:nvPicPr>
        <p:blipFill>
          <a:blip r:embed="rId3"/>
          <a:stretch>
            <a:fillRect/>
          </a:stretch>
        </p:blipFill>
        <p:spPr>
          <a:xfrm>
            <a:off x="3048714" y="1006038"/>
            <a:ext cx="6096432" cy="5509530"/>
          </a:xfrm>
          <a:prstGeom prst="rect">
            <a:avLst/>
          </a:prstGeom>
        </p:spPr>
      </p:pic>
    </p:spTree>
    <p:extLst>
      <p:ext uri="{BB962C8B-B14F-4D97-AF65-F5344CB8AC3E}">
        <p14:creationId xmlns:p14="http://schemas.microsoft.com/office/powerpoint/2010/main" val="2798369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49128" y="359707"/>
            <a:ext cx="308738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Screen Header</a:t>
            </a:r>
          </a:p>
        </p:txBody>
      </p:sp>
      <p:pic>
        <p:nvPicPr>
          <p:cNvPr id="6" name="Picture 5">
            <a:extLst>
              <a:ext uri="{FF2B5EF4-FFF2-40B4-BE49-F238E27FC236}">
                <a16:creationId xmlns:a16="http://schemas.microsoft.com/office/drawing/2014/main" id="{7D6378C5-329D-39D5-B7A2-B55A7DEBB94A}"/>
              </a:ext>
            </a:extLst>
          </p:cNvPr>
          <p:cNvPicPr>
            <a:picLocks noChangeAspect="1"/>
          </p:cNvPicPr>
          <p:nvPr/>
        </p:nvPicPr>
        <p:blipFill>
          <a:blip r:embed="rId3"/>
          <a:stretch>
            <a:fillRect/>
          </a:stretch>
        </p:blipFill>
        <p:spPr>
          <a:xfrm>
            <a:off x="1179966" y="1082238"/>
            <a:ext cx="10040751" cy="1743318"/>
          </a:xfrm>
          <a:prstGeom prst="rect">
            <a:avLst/>
          </a:prstGeom>
        </p:spPr>
      </p:pic>
      <p:pic>
        <p:nvPicPr>
          <p:cNvPr id="9" name="Picture 8">
            <a:extLst>
              <a:ext uri="{FF2B5EF4-FFF2-40B4-BE49-F238E27FC236}">
                <a16:creationId xmlns:a16="http://schemas.microsoft.com/office/drawing/2014/main" id="{A37B969A-7103-90CB-CFD6-A95B420E1F5A}"/>
              </a:ext>
            </a:extLst>
          </p:cNvPr>
          <p:cNvPicPr>
            <a:picLocks noChangeAspect="1"/>
          </p:cNvPicPr>
          <p:nvPr/>
        </p:nvPicPr>
        <p:blipFill>
          <a:blip r:embed="rId4"/>
          <a:stretch>
            <a:fillRect/>
          </a:stretch>
        </p:blipFill>
        <p:spPr>
          <a:xfrm>
            <a:off x="2466809" y="2983928"/>
            <a:ext cx="7258382" cy="3542091"/>
          </a:xfrm>
          <a:prstGeom prst="rect">
            <a:avLst/>
          </a:prstGeom>
        </p:spPr>
      </p:pic>
    </p:spTree>
    <p:extLst>
      <p:ext uri="{BB962C8B-B14F-4D97-AF65-F5344CB8AC3E}">
        <p14:creationId xmlns:p14="http://schemas.microsoft.com/office/powerpoint/2010/main" val="3635549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703020" y="359707"/>
            <a:ext cx="27796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Select Screen</a:t>
            </a:r>
          </a:p>
        </p:txBody>
      </p:sp>
      <p:pic>
        <p:nvPicPr>
          <p:cNvPr id="6" name="Picture 5">
            <a:extLst>
              <a:ext uri="{FF2B5EF4-FFF2-40B4-BE49-F238E27FC236}">
                <a16:creationId xmlns:a16="http://schemas.microsoft.com/office/drawing/2014/main" id="{A9F7DA9B-3D9A-1BE2-8C8D-114B323D752D}"/>
              </a:ext>
            </a:extLst>
          </p:cNvPr>
          <p:cNvPicPr>
            <a:picLocks noChangeAspect="1"/>
          </p:cNvPicPr>
          <p:nvPr/>
        </p:nvPicPr>
        <p:blipFill>
          <a:blip r:embed="rId3"/>
          <a:stretch>
            <a:fillRect/>
          </a:stretch>
        </p:blipFill>
        <p:spPr>
          <a:xfrm>
            <a:off x="1094677" y="1080760"/>
            <a:ext cx="10002646" cy="4696480"/>
          </a:xfrm>
          <a:prstGeom prst="rect">
            <a:avLst/>
          </a:prstGeom>
        </p:spPr>
      </p:pic>
    </p:spTree>
    <p:extLst>
      <p:ext uri="{BB962C8B-B14F-4D97-AF65-F5344CB8AC3E}">
        <p14:creationId xmlns:p14="http://schemas.microsoft.com/office/powerpoint/2010/main" val="4228662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13253" y="359707"/>
            <a:ext cx="295914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Config Screen</a:t>
            </a:r>
          </a:p>
        </p:txBody>
      </p:sp>
      <p:pic>
        <p:nvPicPr>
          <p:cNvPr id="6" name="Picture 5">
            <a:extLst>
              <a:ext uri="{FF2B5EF4-FFF2-40B4-BE49-F238E27FC236}">
                <a16:creationId xmlns:a16="http://schemas.microsoft.com/office/drawing/2014/main" id="{F15577E1-25B3-F4E4-2368-205831192E9E}"/>
              </a:ext>
            </a:extLst>
          </p:cNvPr>
          <p:cNvPicPr>
            <a:picLocks noChangeAspect="1"/>
          </p:cNvPicPr>
          <p:nvPr/>
        </p:nvPicPr>
        <p:blipFill>
          <a:blip r:embed="rId3"/>
          <a:stretch>
            <a:fillRect/>
          </a:stretch>
        </p:blipFill>
        <p:spPr>
          <a:xfrm>
            <a:off x="1053362" y="1234099"/>
            <a:ext cx="10078857" cy="4734586"/>
          </a:xfrm>
          <a:prstGeom prst="rect">
            <a:avLst/>
          </a:prstGeom>
        </p:spPr>
      </p:pic>
    </p:spTree>
    <p:extLst>
      <p:ext uri="{BB962C8B-B14F-4D97-AF65-F5344CB8AC3E}">
        <p14:creationId xmlns:p14="http://schemas.microsoft.com/office/powerpoint/2010/main" val="3979336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1958" y="359707"/>
            <a:ext cx="3061737" cy="646331"/>
          </a:xfrm>
          <a:prstGeom prst="rect">
            <a:avLst/>
          </a:prstGeom>
          <a:noFill/>
          <a:effectLst/>
        </p:spPr>
        <p:txBody>
          <a:bodyPr wrap="squar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 Screen</a:t>
            </a:r>
          </a:p>
        </p:txBody>
      </p:sp>
      <p:pic>
        <p:nvPicPr>
          <p:cNvPr id="5" name="Picture 4">
            <a:extLst>
              <a:ext uri="{FF2B5EF4-FFF2-40B4-BE49-F238E27FC236}">
                <a16:creationId xmlns:a16="http://schemas.microsoft.com/office/drawing/2014/main" id="{D53CEF61-CE59-FF03-9BB1-F959A17BDB21}"/>
              </a:ext>
            </a:extLst>
          </p:cNvPr>
          <p:cNvPicPr>
            <a:picLocks noChangeAspect="1"/>
          </p:cNvPicPr>
          <p:nvPr/>
        </p:nvPicPr>
        <p:blipFill>
          <a:blip r:embed="rId3"/>
          <a:stretch>
            <a:fillRect/>
          </a:stretch>
        </p:blipFill>
        <p:spPr>
          <a:xfrm>
            <a:off x="1118493" y="1080760"/>
            <a:ext cx="9955014" cy="4696480"/>
          </a:xfrm>
          <a:prstGeom prst="rect">
            <a:avLst/>
          </a:prstGeom>
        </p:spPr>
      </p:pic>
    </p:spTree>
    <p:extLst>
      <p:ext uri="{BB962C8B-B14F-4D97-AF65-F5344CB8AC3E}">
        <p14:creationId xmlns:p14="http://schemas.microsoft.com/office/powerpoint/2010/main" val="173012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75878" y="359707"/>
            <a:ext cx="44339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Overview Screen</a:t>
            </a:r>
          </a:p>
        </p:txBody>
      </p:sp>
      <p:pic>
        <p:nvPicPr>
          <p:cNvPr id="5" name="Picture 4">
            <a:extLst>
              <a:ext uri="{FF2B5EF4-FFF2-40B4-BE49-F238E27FC236}">
                <a16:creationId xmlns:a16="http://schemas.microsoft.com/office/drawing/2014/main" id="{355F1900-58C2-6506-ABA5-60605516ADC5}"/>
              </a:ext>
            </a:extLst>
          </p:cNvPr>
          <p:cNvPicPr>
            <a:picLocks noChangeAspect="1"/>
          </p:cNvPicPr>
          <p:nvPr/>
        </p:nvPicPr>
        <p:blipFill>
          <a:blip r:embed="rId3"/>
          <a:stretch>
            <a:fillRect/>
          </a:stretch>
        </p:blipFill>
        <p:spPr>
          <a:xfrm>
            <a:off x="1080387" y="1028365"/>
            <a:ext cx="10031225" cy="4801270"/>
          </a:xfrm>
          <a:prstGeom prst="rect">
            <a:avLst/>
          </a:prstGeom>
        </p:spPr>
      </p:pic>
    </p:spTree>
    <p:extLst>
      <p:ext uri="{BB962C8B-B14F-4D97-AF65-F5344CB8AC3E}">
        <p14:creationId xmlns:p14="http://schemas.microsoft.com/office/powerpoint/2010/main" val="4063121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79915" y="359707"/>
            <a:ext cx="542584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and I/O Screen</a:t>
            </a:r>
          </a:p>
        </p:txBody>
      </p:sp>
      <p:pic>
        <p:nvPicPr>
          <p:cNvPr id="5" name="Picture 4">
            <a:extLst>
              <a:ext uri="{FF2B5EF4-FFF2-40B4-BE49-F238E27FC236}">
                <a16:creationId xmlns:a16="http://schemas.microsoft.com/office/drawing/2014/main" id="{899C9B15-ACF2-9EC0-3BEE-146C6B54EDC5}"/>
              </a:ext>
            </a:extLst>
          </p:cNvPr>
          <p:cNvPicPr>
            <a:picLocks noChangeAspect="1"/>
          </p:cNvPicPr>
          <p:nvPr/>
        </p:nvPicPr>
        <p:blipFill>
          <a:blip r:embed="rId3"/>
          <a:stretch>
            <a:fillRect/>
          </a:stretch>
        </p:blipFill>
        <p:spPr>
          <a:xfrm>
            <a:off x="1104203" y="1056944"/>
            <a:ext cx="9983593" cy="4744112"/>
          </a:xfrm>
          <a:prstGeom prst="rect">
            <a:avLst/>
          </a:prstGeom>
        </p:spPr>
      </p:pic>
    </p:spTree>
    <p:extLst>
      <p:ext uri="{BB962C8B-B14F-4D97-AF65-F5344CB8AC3E}">
        <p14:creationId xmlns:p14="http://schemas.microsoft.com/office/powerpoint/2010/main" val="4053082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28867" y="359707"/>
            <a:ext cx="6327951"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(Tool) Overview Screen</a:t>
            </a:r>
          </a:p>
        </p:txBody>
      </p:sp>
      <p:pic>
        <p:nvPicPr>
          <p:cNvPr id="6" name="Picture 5">
            <a:extLst>
              <a:ext uri="{FF2B5EF4-FFF2-40B4-BE49-F238E27FC236}">
                <a16:creationId xmlns:a16="http://schemas.microsoft.com/office/drawing/2014/main" id="{368617CD-2C86-29E5-8B37-A09FDFF85D95}"/>
              </a:ext>
            </a:extLst>
          </p:cNvPr>
          <p:cNvPicPr>
            <a:picLocks noChangeAspect="1"/>
          </p:cNvPicPr>
          <p:nvPr/>
        </p:nvPicPr>
        <p:blipFill>
          <a:blip r:embed="rId3"/>
          <a:stretch>
            <a:fillRect/>
          </a:stretch>
        </p:blipFill>
        <p:spPr>
          <a:xfrm>
            <a:off x="1089914" y="971207"/>
            <a:ext cx="10012172" cy="4915586"/>
          </a:xfrm>
          <a:prstGeom prst="rect">
            <a:avLst/>
          </a:prstGeom>
        </p:spPr>
      </p:pic>
    </p:spTree>
    <p:extLst>
      <p:ext uri="{BB962C8B-B14F-4D97-AF65-F5344CB8AC3E}">
        <p14:creationId xmlns:p14="http://schemas.microsoft.com/office/powerpoint/2010/main" val="908585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264781" y="359707"/>
            <a:ext cx="36561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Scroll List Screen</a:t>
            </a:r>
          </a:p>
        </p:txBody>
      </p:sp>
      <p:pic>
        <p:nvPicPr>
          <p:cNvPr id="5" name="Picture 4">
            <a:extLst>
              <a:ext uri="{FF2B5EF4-FFF2-40B4-BE49-F238E27FC236}">
                <a16:creationId xmlns:a16="http://schemas.microsoft.com/office/drawing/2014/main" id="{949C2DAE-3717-03B3-B5DF-A28157456246}"/>
              </a:ext>
            </a:extLst>
          </p:cNvPr>
          <p:cNvPicPr>
            <a:picLocks noChangeAspect="1"/>
          </p:cNvPicPr>
          <p:nvPr/>
        </p:nvPicPr>
        <p:blipFill>
          <a:blip r:embed="rId3"/>
          <a:stretch>
            <a:fillRect/>
          </a:stretch>
        </p:blipFill>
        <p:spPr>
          <a:xfrm>
            <a:off x="1023229" y="1099812"/>
            <a:ext cx="10145541" cy="4658375"/>
          </a:xfrm>
          <a:prstGeom prst="rect">
            <a:avLst/>
          </a:prstGeom>
        </p:spPr>
      </p:pic>
    </p:spTree>
    <p:extLst>
      <p:ext uri="{BB962C8B-B14F-4D97-AF65-F5344CB8AC3E}">
        <p14:creationId xmlns:p14="http://schemas.microsoft.com/office/powerpoint/2010/main" val="4106913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62927" y="359707"/>
            <a:ext cx="54598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Overview Screen</a:t>
            </a:r>
          </a:p>
        </p:txBody>
      </p:sp>
      <p:pic>
        <p:nvPicPr>
          <p:cNvPr id="6" name="Picture 5">
            <a:extLst>
              <a:ext uri="{FF2B5EF4-FFF2-40B4-BE49-F238E27FC236}">
                <a16:creationId xmlns:a16="http://schemas.microsoft.com/office/drawing/2014/main" id="{BAE0CBA5-B306-6391-22EF-6DAF4850FDC2}"/>
              </a:ext>
            </a:extLst>
          </p:cNvPr>
          <p:cNvPicPr>
            <a:picLocks noChangeAspect="1"/>
          </p:cNvPicPr>
          <p:nvPr/>
        </p:nvPicPr>
        <p:blipFill>
          <a:blip r:embed="rId3"/>
          <a:stretch>
            <a:fillRect/>
          </a:stretch>
        </p:blipFill>
        <p:spPr>
          <a:xfrm>
            <a:off x="1509712" y="1307306"/>
            <a:ext cx="9172575" cy="4243388"/>
          </a:xfrm>
          <a:prstGeom prst="rect">
            <a:avLst/>
          </a:prstGeom>
        </p:spPr>
      </p:pic>
    </p:spTree>
    <p:extLst>
      <p:ext uri="{BB962C8B-B14F-4D97-AF65-F5344CB8AC3E}">
        <p14:creationId xmlns:p14="http://schemas.microsoft.com/office/powerpoint/2010/main" val="331337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467439" y="2151727"/>
            <a:ext cx="7250703"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Health &amp; Safety</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Statement</a:t>
            </a:r>
            <a:endParaRPr lang="en-US" sz="4800"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328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57881" y="359707"/>
            <a:ext cx="48699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Device Screen</a:t>
            </a:r>
          </a:p>
        </p:txBody>
      </p:sp>
      <p:pic>
        <p:nvPicPr>
          <p:cNvPr id="5" name="Picture 4">
            <a:extLst>
              <a:ext uri="{FF2B5EF4-FFF2-40B4-BE49-F238E27FC236}">
                <a16:creationId xmlns:a16="http://schemas.microsoft.com/office/drawing/2014/main" id="{03595520-CE15-F6DF-4089-A2458FF4AC1E}"/>
              </a:ext>
            </a:extLst>
          </p:cNvPr>
          <p:cNvPicPr>
            <a:picLocks noChangeAspect="1"/>
          </p:cNvPicPr>
          <p:nvPr/>
        </p:nvPicPr>
        <p:blipFill>
          <a:blip r:embed="rId3"/>
          <a:stretch>
            <a:fillRect/>
          </a:stretch>
        </p:blipFill>
        <p:spPr>
          <a:xfrm>
            <a:off x="1099440" y="1066470"/>
            <a:ext cx="9993120" cy="4725059"/>
          </a:xfrm>
          <a:prstGeom prst="rect">
            <a:avLst/>
          </a:prstGeom>
        </p:spPr>
      </p:pic>
    </p:spTree>
    <p:extLst>
      <p:ext uri="{BB962C8B-B14F-4D97-AF65-F5344CB8AC3E}">
        <p14:creationId xmlns:p14="http://schemas.microsoft.com/office/powerpoint/2010/main" val="345547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9225" y="359707"/>
            <a:ext cx="488723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Linear Screen</a:t>
            </a:r>
          </a:p>
        </p:txBody>
      </p:sp>
      <p:pic>
        <p:nvPicPr>
          <p:cNvPr id="6" name="Picture 5">
            <a:extLst>
              <a:ext uri="{FF2B5EF4-FFF2-40B4-BE49-F238E27FC236}">
                <a16:creationId xmlns:a16="http://schemas.microsoft.com/office/drawing/2014/main" id="{0B27E8D8-4E3A-8A2D-5259-332B3B665E04}"/>
              </a:ext>
            </a:extLst>
          </p:cNvPr>
          <p:cNvPicPr>
            <a:picLocks noChangeAspect="1"/>
          </p:cNvPicPr>
          <p:nvPr/>
        </p:nvPicPr>
        <p:blipFill>
          <a:blip r:embed="rId3"/>
          <a:stretch>
            <a:fillRect/>
          </a:stretch>
        </p:blipFill>
        <p:spPr>
          <a:xfrm>
            <a:off x="1066098" y="1042654"/>
            <a:ext cx="10059804" cy="4772691"/>
          </a:xfrm>
          <a:prstGeom prst="rect">
            <a:avLst/>
          </a:prstGeom>
        </p:spPr>
      </p:pic>
    </p:spTree>
    <p:extLst>
      <p:ext uri="{BB962C8B-B14F-4D97-AF65-F5344CB8AC3E}">
        <p14:creationId xmlns:p14="http://schemas.microsoft.com/office/powerpoint/2010/main" val="1588699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51334" y="359707"/>
            <a:ext cx="58830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Switch Port Screen</a:t>
            </a:r>
          </a:p>
        </p:txBody>
      </p:sp>
      <p:pic>
        <p:nvPicPr>
          <p:cNvPr id="8" name="Picture 7">
            <a:extLst>
              <a:ext uri="{FF2B5EF4-FFF2-40B4-BE49-F238E27FC236}">
                <a16:creationId xmlns:a16="http://schemas.microsoft.com/office/drawing/2014/main" id="{4007879F-45DF-8E64-DDC2-D5AE4AA4A79C}"/>
              </a:ext>
            </a:extLst>
          </p:cNvPr>
          <p:cNvPicPr>
            <a:picLocks noChangeAspect="1"/>
          </p:cNvPicPr>
          <p:nvPr/>
        </p:nvPicPr>
        <p:blipFill>
          <a:blip r:embed="rId3"/>
          <a:stretch>
            <a:fillRect/>
          </a:stretch>
        </p:blipFill>
        <p:spPr>
          <a:xfrm>
            <a:off x="1099440" y="1052181"/>
            <a:ext cx="9993120" cy="4753638"/>
          </a:xfrm>
          <a:prstGeom prst="rect">
            <a:avLst/>
          </a:prstGeom>
        </p:spPr>
      </p:pic>
    </p:spTree>
    <p:extLst>
      <p:ext uri="{BB962C8B-B14F-4D97-AF65-F5344CB8AC3E}">
        <p14:creationId xmlns:p14="http://schemas.microsoft.com/office/powerpoint/2010/main" val="202478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38915" y="359707"/>
            <a:ext cx="290784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Alarm Screen</a:t>
            </a:r>
          </a:p>
        </p:txBody>
      </p:sp>
      <p:pic>
        <p:nvPicPr>
          <p:cNvPr id="5" name="Picture 4">
            <a:extLst>
              <a:ext uri="{FF2B5EF4-FFF2-40B4-BE49-F238E27FC236}">
                <a16:creationId xmlns:a16="http://schemas.microsoft.com/office/drawing/2014/main" id="{7CA49A40-5AE7-D259-1FF7-AB54D4B67BB2}"/>
              </a:ext>
            </a:extLst>
          </p:cNvPr>
          <p:cNvPicPr>
            <a:picLocks noChangeAspect="1"/>
          </p:cNvPicPr>
          <p:nvPr/>
        </p:nvPicPr>
        <p:blipFill>
          <a:blip r:embed="rId3"/>
          <a:stretch>
            <a:fillRect/>
          </a:stretch>
        </p:blipFill>
        <p:spPr>
          <a:xfrm>
            <a:off x="1061335" y="1061707"/>
            <a:ext cx="10069330" cy="4734586"/>
          </a:xfrm>
          <a:prstGeom prst="rect">
            <a:avLst/>
          </a:prstGeom>
        </p:spPr>
      </p:pic>
    </p:spTree>
    <p:extLst>
      <p:ext uri="{BB962C8B-B14F-4D97-AF65-F5344CB8AC3E}">
        <p14:creationId xmlns:p14="http://schemas.microsoft.com/office/powerpoint/2010/main" val="1765947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6223" y="359707"/>
            <a:ext cx="57932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Maintenance History Screen</a:t>
            </a:r>
          </a:p>
        </p:txBody>
      </p:sp>
      <p:pic>
        <p:nvPicPr>
          <p:cNvPr id="6" name="Picture 5">
            <a:extLst>
              <a:ext uri="{FF2B5EF4-FFF2-40B4-BE49-F238E27FC236}">
                <a16:creationId xmlns:a16="http://schemas.microsoft.com/office/drawing/2014/main" id="{A159DF61-82ED-A7B9-00AB-26D6BBCAA432}"/>
              </a:ext>
            </a:extLst>
          </p:cNvPr>
          <p:cNvPicPr>
            <a:picLocks noChangeAspect="1"/>
          </p:cNvPicPr>
          <p:nvPr/>
        </p:nvPicPr>
        <p:blipFill>
          <a:blip r:embed="rId3"/>
          <a:stretch>
            <a:fillRect/>
          </a:stretch>
        </p:blipFill>
        <p:spPr>
          <a:xfrm>
            <a:off x="1099440" y="1042654"/>
            <a:ext cx="9993120" cy="4772691"/>
          </a:xfrm>
          <a:prstGeom prst="rect">
            <a:avLst/>
          </a:prstGeom>
        </p:spPr>
      </p:pic>
    </p:spTree>
    <p:extLst>
      <p:ext uri="{BB962C8B-B14F-4D97-AF65-F5344CB8AC3E}">
        <p14:creationId xmlns:p14="http://schemas.microsoft.com/office/powerpoint/2010/main" val="415425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72151" y="359707"/>
            <a:ext cx="604139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Throughput Overview Screen</a:t>
            </a:r>
          </a:p>
        </p:txBody>
      </p:sp>
      <p:pic>
        <p:nvPicPr>
          <p:cNvPr id="5" name="Picture 4">
            <a:extLst>
              <a:ext uri="{FF2B5EF4-FFF2-40B4-BE49-F238E27FC236}">
                <a16:creationId xmlns:a16="http://schemas.microsoft.com/office/drawing/2014/main" id="{E2B14B6B-68EF-E0CD-1650-A64DAC46701B}"/>
              </a:ext>
            </a:extLst>
          </p:cNvPr>
          <p:cNvPicPr>
            <a:picLocks noChangeAspect="1"/>
          </p:cNvPicPr>
          <p:nvPr/>
        </p:nvPicPr>
        <p:blipFill>
          <a:blip r:embed="rId3"/>
          <a:stretch>
            <a:fillRect/>
          </a:stretch>
        </p:blipFill>
        <p:spPr>
          <a:xfrm>
            <a:off x="1113729" y="1533260"/>
            <a:ext cx="9964541" cy="3791479"/>
          </a:xfrm>
          <a:prstGeom prst="rect">
            <a:avLst/>
          </a:prstGeom>
        </p:spPr>
      </p:pic>
    </p:spTree>
    <p:extLst>
      <p:ext uri="{BB962C8B-B14F-4D97-AF65-F5344CB8AC3E}">
        <p14:creationId xmlns:p14="http://schemas.microsoft.com/office/powerpoint/2010/main" val="990502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19978" y="359707"/>
            <a:ext cx="554574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Throughput Screen</a:t>
            </a:r>
          </a:p>
        </p:txBody>
      </p:sp>
      <p:pic>
        <p:nvPicPr>
          <p:cNvPr id="5" name="Picture 4">
            <a:extLst>
              <a:ext uri="{FF2B5EF4-FFF2-40B4-BE49-F238E27FC236}">
                <a16:creationId xmlns:a16="http://schemas.microsoft.com/office/drawing/2014/main" id="{284F36B1-2AAD-6FF9-F861-803F8CEA46CE}"/>
              </a:ext>
            </a:extLst>
          </p:cNvPr>
          <p:cNvPicPr>
            <a:picLocks noChangeAspect="1"/>
          </p:cNvPicPr>
          <p:nvPr/>
        </p:nvPicPr>
        <p:blipFill>
          <a:blip r:embed="rId3"/>
          <a:stretch>
            <a:fillRect/>
          </a:stretch>
        </p:blipFill>
        <p:spPr>
          <a:xfrm>
            <a:off x="1113729" y="1052181"/>
            <a:ext cx="9964541" cy="4753638"/>
          </a:xfrm>
          <a:prstGeom prst="rect">
            <a:avLst/>
          </a:prstGeom>
        </p:spPr>
      </p:pic>
    </p:spTree>
    <p:extLst>
      <p:ext uri="{BB962C8B-B14F-4D97-AF65-F5344CB8AC3E}">
        <p14:creationId xmlns:p14="http://schemas.microsoft.com/office/powerpoint/2010/main" val="431051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86134" y="359707"/>
            <a:ext cx="461344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Style Overview Screen</a:t>
            </a:r>
          </a:p>
        </p:txBody>
      </p:sp>
      <p:pic>
        <p:nvPicPr>
          <p:cNvPr id="5" name="Picture 4">
            <a:extLst>
              <a:ext uri="{FF2B5EF4-FFF2-40B4-BE49-F238E27FC236}">
                <a16:creationId xmlns:a16="http://schemas.microsoft.com/office/drawing/2014/main" id="{C566FA38-6DBA-2245-9A8D-65A73E7E4FBF}"/>
              </a:ext>
            </a:extLst>
          </p:cNvPr>
          <p:cNvPicPr>
            <a:picLocks noChangeAspect="1"/>
          </p:cNvPicPr>
          <p:nvPr/>
        </p:nvPicPr>
        <p:blipFill>
          <a:blip r:embed="rId3"/>
          <a:stretch>
            <a:fillRect/>
          </a:stretch>
        </p:blipFill>
        <p:spPr>
          <a:xfrm>
            <a:off x="1142308" y="1075996"/>
            <a:ext cx="9907383" cy="4706007"/>
          </a:xfrm>
          <a:prstGeom prst="rect">
            <a:avLst/>
          </a:prstGeom>
        </p:spPr>
      </p:pic>
    </p:spTree>
    <p:extLst>
      <p:ext uri="{BB962C8B-B14F-4D97-AF65-F5344CB8AC3E}">
        <p14:creationId xmlns:p14="http://schemas.microsoft.com/office/powerpoint/2010/main" val="2027774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322502" y="359707"/>
            <a:ext cx="35407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Signature Screen</a:t>
            </a:r>
          </a:p>
        </p:txBody>
      </p:sp>
      <p:pic>
        <p:nvPicPr>
          <p:cNvPr id="6" name="Picture 5">
            <a:extLst>
              <a:ext uri="{FF2B5EF4-FFF2-40B4-BE49-F238E27FC236}">
                <a16:creationId xmlns:a16="http://schemas.microsoft.com/office/drawing/2014/main" id="{1CA55C31-D105-F456-B0C0-A79D05A0F354}"/>
              </a:ext>
            </a:extLst>
          </p:cNvPr>
          <p:cNvPicPr>
            <a:picLocks noChangeAspect="1"/>
          </p:cNvPicPr>
          <p:nvPr/>
        </p:nvPicPr>
        <p:blipFill>
          <a:blip r:embed="rId3"/>
          <a:stretch>
            <a:fillRect/>
          </a:stretch>
        </p:blipFill>
        <p:spPr>
          <a:xfrm>
            <a:off x="1099440" y="1080760"/>
            <a:ext cx="9993120" cy="4696480"/>
          </a:xfrm>
          <a:prstGeom prst="rect">
            <a:avLst/>
          </a:prstGeom>
        </p:spPr>
      </p:pic>
    </p:spTree>
    <p:extLst>
      <p:ext uri="{BB962C8B-B14F-4D97-AF65-F5344CB8AC3E}">
        <p14:creationId xmlns:p14="http://schemas.microsoft.com/office/powerpoint/2010/main" val="316672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77408" y="359707"/>
            <a:ext cx="28309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Screen</a:t>
            </a:r>
          </a:p>
        </p:txBody>
      </p:sp>
      <p:pic>
        <p:nvPicPr>
          <p:cNvPr id="5" name="Picture 4">
            <a:extLst>
              <a:ext uri="{FF2B5EF4-FFF2-40B4-BE49-F238E27FC236}">
                <a16:creationId xmlns:a16="http://schemas.microsoft.com/office/drawing/2014/main" id="{A999D5E5-D268-DB4E-FD63-DE0094E40DAB}"/>
              </a:ext>
            </a:extLst>
          </p:cNvPr>
          <p:cNvPicPr>
            <a:picLocks noChangeAspect="1"/>
          </p:cNvPicPr>
          <p:nvPr/>
        </p:nvPicPr>
        <p:blipFill>
          <a:blip r:embed="rId3"/>
          <a:stretch>
            <a:fillRect/>
          </a:stretch>
        </p:blipFill>
        <p:spPr>
          <a:xfrm>
            <a:off x="1113729" y="1047417"/>
            <a:ext cx="9964541" cy="4763165"/>
          </a:xfrm>
          <a:prstGeom prst="rect">
            <a:avLst/>
          </a:prstGeom>
        </p:spPr>
      </p:pic>
    </p:spTree>
    <p:extLst>
      <p:ext uri="{BB962C8B-B14F-4D97-AF65-F5344CB8AC3E}">
        <p14:creationId xmlns:p14="http://schemas.microsoft.com/office/powerpoint/2010/main" val="175883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45375" y="606963"/>
            <a:ext cx="7059946"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General Safety Guidelines</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128916949"/>
              </p:ext>
            </p:extLst>
          </p:nvPr>
        </p:nvGraphicFramePr>
        <p:xfrm>
          <a:off x="2160531" y="1825877"/>
          <a:ext cx="8029634" cy="420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079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77490" y="359707"/>
            <a:ext cx="463075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Function Screen</a:t>
            </a:r>
          </a:p>
        </p:txBody>
      </p:sp>
      <p:pic>
        <p:nvPicPr>
          <p:cNvPr id="5" name="Picture 4">
            <a:extLst>
              <a:ext uri="{FF2B5EF4-FFF2-40B4-BE49-F238E27FC236}">
                <a16:creationId xmlns:a16="http://schemas.microsoft.com/office/drawing/2014/main" id="{1C2BE854-C30D-FF6F-9AB5-DC8571CB2537}"/>
              </a:ext>
            </a:extLst>
          </p:cNvPr>
          <p:cNvPicPr>
            <a:picLocks noChangeAspect="1"/>
          </p:cNvPicPr>
          <p:nvPr/>
        </p:nvPicPr>
        <p:blipFill>
          <a:blip r:embed="rId3"/>
          <a:stretch>
            <a:fillRect/>
          </a:stretch>
        </p:blipFill>
        <p:spPr>
          <a:xfrm>
            <a:off x="1094677" y="1804761"/>
            <a:ext cx="10002646" cy="3248478"/>
          </a:xfrm>
          <a:prstGeom prst="rect">
            <a:avLst/>
          </a:prstGeom>
        </p:spPr>
      </p:pic>
    </p:spTree>
    <p:extLst>
      <p:ext uri="{BB962C8B-B14F-4D97-AF65-F5344CB8AC3E}">
        <p14:creationId xmlns:p14="http://schemas.microsoft.com/office/powerpoint/2010/main" val="2280255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999668" y="359707"/>
            <a:ext cx="418640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Meter Screen</a:t>
            </a:r>
          </a:p>
        </p:txBody>
      </p:sp>
      <p:pic>
        <p:nvPicPr>
          <p:cNvPr id="6" name="Picture 5">
            <a:extLst>
              <a:ext uri="{FF2B5EF4-FFF2-40B4-BE49-F238E27FC236}">
                <a16:creationId xmlns:a16="http://schemas.microsoft.com/office/drawing/2014/main" id="{21A73F5A-0D57-D694-C720-E500859C5360}"/>
              </a:ext>
            </a:extLst>
          </p:cNvPr>
          <p:cNvPicPr>
            <a:picLocks noChangeAspect="1"/>
          </p:cNvPicPr>
          <p:nvPr/>
        </p:nvPicPr>
        <p:blipFill>
          <a:blip r:embed="rId3"/>
          <a:stretch>
            <a:fillRect/>
          </a:stretch>
        </p:blipFill>
        <p:spPr>
          <a:xfrm>
            <a:off x="1104203" y="1180786"/>
            <a:ext cx="9983593" cy="4496427"/>
          </a:xfrm>
          <a:prstGeom prst="rect">
            <a:avLst/>
          </a:prstGeom>
        </p:spPr>
      </p:pic>
    </p:spTree>
    <p:extLst>
      <p:ext uri="{BB962C8B-B14F-4D97-AF65-F5344CB8AC3E}">
        <p14:creationId xmlns:p14="http://schemas.microsoft.com/office/powerpoint/2010/main" val="737481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64540" y="359707"/>
            <a:ext cx="56566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Configuration Screen</a:t>
            </a:r>
          </a:p>
        </p:txBody>
      </p:sp>
      <p:pic>
        <p:nvPicPr>
          <p:cNvPr id="5" name="Picture 4">
            <a:extLst>
              <a:ext uri="{FF2B5EF4-FFF2-40B4-BE49-F238E27FC236}">
                <a16:creationId xmlns:a16="http://schemas.microsoft.com/office/drawing/2014/main" id="{773C9C4C-C0F6-6C8B-1934-DD204D127512}"/>
              </a:ext>
            </a:extLst>
          </p:cNvPr>
          <p:cNvPicPr>
            <a:picLocks noChangeAspect="1"/>
          </p:cNvPicPr>
          <p:nvPr/>
        </p:nvPicPr>
        <p:blipFill>
          <a:blip r:embed="rId3"/>
          <a:stretch>
            <a:fillRect/>
          </a:stretch>
        </p:blipFill>
        <p:spPr>
          <a:xfrm>
            <a:off x="1123256" y="1237944"/>
            <a:ext cx="9945488" cy="4382112"/>
          </a:xfrm>
          <a:prstGeom prst="rect">
            <a:avLst/>
          </a:prstGeom>
        </p:spPr>
      </p:pic>
    </p:spTree>
    <p:extLst>
      <p:ext uri="{BB962C8B-B14F-4D97-AF65-F5344CB8AC3E}">
        <p14:creationId xmlns:p14="http://schemas.microsoft.com/office/powerpoint/2010/main" val="1861854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46805" y="359707"/>
            <a:ext cx="409214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Status Screen</a:t>
            </a:r>
          </a:p>
        </p:txBody>
      </p:sp>
      <p:pic>
        <p:nvPicPr>
          <p:cNvPr id="6" name="Picture 5">
            <a:extLst>
              <a:ext uri="{FF2B5EF4-FFF2-40B4-BE49-F238E27FC236}">
                <a16:creationId xmlns:a16="http://schemas.microsoft.com/office/drawing/2014/main" id="{6B4202DD-1476-2637-F7C0-D29C02F79E63}"/>
              </a:ext>
            </a:extLst>
          </p:cNvPr>
          <p:cNvPicPr>
            <a:picLocks noChangeAspect="1"/>
          </p:cNvPicPr>
          <p:nvPr/>
        </p:nvPicPr>
        <p:blipFill>
          <a:blip r:embed="rId3"/>
          <a:stretch>
            <a:fillRect/>
          </a:stretch>
        </p:blipFill>
        <p:spPr>
          <a:xfrm>
            <a:off x="1104203" y="1809524"/>
            <a:ext cx="9983593" cy="3238952"/>
          </a:xfrm>
          <a:prstGeom prst="rect">
            <a:avLst/>
          </a:prstGeom>
        </p:spPr>
      </p:pic>
    </p:spTree>
    <p:extLst>
      <p:ext uri="{BB962C8B-B14F-4D97-AF65-F5344CB8AC3E}">
        <p14:creationId xmlns:p14="http://schemas.microsoft.com/office/powerpoint/2010/main" val="4003442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98101" y="359707"/>
            <a:ext cx="39895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Mode Screen</a:t>
            </a:r>
          </a:p>
        </p:txBody>
      </p:sp>
      <p:pic>
        <p:nvPicPr>
          <p:cNvPr id="8" name="Picture 7">
            <a:extLst>
              <a:ext uri="{FF2B5EF4-FFF2-40B4-BE49-F238E27FC236}">
                <a16:creationId xmlns:a16="http://schemas.microsoft.com/office/drawing/2014/main" id="{8ACCDD9A-ED34-34AF-B9D4-D04E0D72CBE4}"/>
              </a:ext>
            </a:extLst>
          </p:cNvPr>
          <p:cNvPicPr>
            <a:picLocks noChangeAspect="1"/>
          </p:cNvPicPr>
          <p:nvPr/>
        </p:nvPicPr>
        <p:blipFill>
          <a:blip r:embed="rId3"/>
          <a:stretch>
            <a:fillRect/>
          </a:stretch>
        </p:blipFill>
        <p:spPr>
          <a:xfrm>
            <a:off x="1094677" y="1256997"/>
            <a:ext cx="10002646" cy="4344006"/>
          </a:xfrm>
          <a:prstGeom prst="rect">
            <a:avLst/>
          </a:prstGeom>
        </p:spPr>
      </p:pic>
    </p:spTree>
    <p:extLst>
      <p:ext uri="{BB962C8B-B14F-4D97-AF65-F5344CB8AC3E}">
        <p14:creationId xmlns:p14="http://schemas.microsoft.com/office/powerpoint/2010/main" val="609541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84989" y="359707"/>
            <a:ext cx="40157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Teach Screen</a:t>
            </a:r>
          </a:p>
        </p:txBody>
      </p:sp>
      <p:pic>
        <p:nvPicPr>
          <p:cNvPr id="5" name="Picture 4">
            <a:extLst>
              <a:ext uri="{FF2B5EF4-FFF2-40B4-BE49-F238E27FC236}">
                <a16:creationId xmlns:a16="http://schemas.microsoft.com/office/drawing/2014/main" id="{E845D0A6-DCDF-FDF0-C945-A43BF80BDB22}"/>
              </a:ext>
            </a:extLst>
          </p:cNvPr>
          <p:cNvPicPr>
            <a:picLocks noChangeAspect="1"/>
          </p:cNvPicPr>
          <p:nvPr/>
        </p:nvPicPr>
        <p:blipFill>
          <a:blip r:embed="rId3"/>
          <a:stretch>
            <a:fillRect/>
          </a:stretch>
        </p:blipFill>
        <p:spPr>
          <a:xfrm>
            <a:off x="1104203" y="1228418"/>
            <a:ext cx="9983593" cy="4401164"/>
          </a:xfrm>
          <a:prstGeom prst="rect">
            <a:avLst/>
          </a:prstGeom>
        </p:spPr>
      </p:pic>
    </p:spTree>
    <p:extLst>
      <p:ext uri="{BB962C8B-B14F-4D97-AF65-F5344CB8AC3E}">
        <p14:creationId xmlns:p14="http://schemas.microsoft.com/office/powerpoint/2010/main" val="2727340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46669" y="359707"/>
            <a:ext cx="509242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Handshake Screen</a:t>
            </a:r>
          </a:p>
        </p:txBody>
      </p:sp>
      <p:pic>
        <p:nvPicPr>
          <p:cNvPr id="6" name="Picture 5">
            <a:extLst>
              <a:ext uri="{FF2B5EF4-FFF2-40B4-BE49-F238E27FC236}">
                <a16:creationId xmlns:a16="http://schemas.microsoft.com/office/drawing/2014/main" id="{FB27749A-7964-5ADD-2010-BF21F636D367}"/>
              </a:ext>
            </a:extLst>
          </p:cNvPr>
          <p:cNvPicPr>
            <a:picLocks noChangeAspect="1"/>
          </p:cNvPicPr>
          <p:nvPr/>
        </p:nvPicPr>
        <p:blipFill>
          <a:blip r:embed="rId3"/>
          <a:stretch>
            <a:fillRect/>
          </a:stretch>
        </p:blipFill>
        <p:spPr>
          <a:xfrm>
            <a:off x="1123256" y="1180786"/>
            <a:ext cx="9945488" cy="4496427"/>
          </a:xfrm>
          <a:prstGeom prst="rect">
            <a:avLst/>
          </a:prstGeom>
        </p:spPr>
      </p:pic>
    </p:spTree>
    <p:extLst>
      <p:ext uri="{BB962C8B-B14F-4D97-AF65-F5344CB8AC3E}">
        <p14:creationId xmlns:p14="http://schemas.microsoft.com/office/powerpoint/2010/main" val="2975696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77297" y="359707"/>
            <a:ext cx="38311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Servo/VFD Screen</a:t>
            </a:r>
          </a:p>
        </p:txBody>
      </p:sp>
      <p:pic>
        <p:nvPicPr>
          <p:cNvPr id="5" name="Picture 4">
            <a:extLst>
              <a:ext uri="{FF2B5EF4-FFF2-40B4-BE49-F238E27FC236}">
                <a16:creationId xmlns:a16="http://schemas.microsoft.com/office/drawing/2014/main" id="{995D5ECD-1754-A1D2-95C3-32D4817EFE57}"/>
              </a:ext>
            </a:extLst>
          </p:cNvPr>
          <p:cNvPicPr>
            <a:picLocks noChangeAspect="1"/>
          </p:cNvPicPr>
          <p:nvPr/>
        </p:nvPicPr>
        <p:blipFill>
          <a:blip r:embed="rId3"/>
          <a:stretch>
            <a:fillRect/>
          </a:stretch>
        </p:blipFill>
        <p:spPr>
          <a:xfrm>
            <a:off x="1104203" y="1156970"/>
            <a:ext cx="9983593" cy="4544059"/>
          </a:xfrm>
          <a:prstGeom prst="rect">
            <a:avLst/>
          </a:prstGeom>
        </p:spPr>
      </p:pic>
    </p:spTree>
    <p:extLst>
      <p:ext uri="{BB962C8B-B14F-4D97-AF65-F5344CB8AC3E}">
        <p14:creationId xmlns:p14="http://schemas.microsoft.com/office/powerpoint/2010/main" val="1698928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2015" y="359707"/>
            <a:ext cx="306173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Service Screen</a:t>
            </a:r>
          </a:p>
        </p:txBody>
      </p:sp>
      <p:pic>
        <p:nvPicPr>
          <p:cNvPr id="6" name="Picture 5">
            <a:extLst>
              <a:ext uri="{FF2B5EF4-FFF2-40B4-BE49-F238E27FC236}">
                <a16:creationId xmlns:a16="http://schemas.microsoft.com/office/drawing/2014/main" id="{71D23EB2-4904-D1DC-6286-3AC956089BA8}"/>
              </a:ext>
            </a:extLst>
          </p:cNvPr>
          <p:cNvPicPr>
            <a:picLocks noChangeAspect="1"/>
          </p:cNvPicPr>
          <p:nvPr/>
        </p:nvPicPr>
        <p:blipFill>
          <a:blip r:embed="rId3"/>
          <a:stretch>
            <a:fillRect/>
          </a:stretch>
        </p:blipFill>
        <p:spPr>
          <a:xfrm>
            <a:off x="1099440" y="1499918"/>
            <a:ext cx="9993120" cy="3858163"/>
          </a:xfrm>
          <a:prstGeom prst="rect">
            <a:avLst/>
          </a:prstGeom>
        </p:spPr>
      </p:pic>
    </p:spTree>
    <p:extLst>
      <p:ext uri="{BB962C8B-B14F-4D97-AF65-F5344CB8AC3E}">
        <p14:creationId xmlns:p14="http://schemas.microsoft.com/office/powerpoint/2010/main" val="2086330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75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4"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Personal Safety</a:t>
            </a:r>
          </a:p>
        </p:txBody>
      </p:sp>
      <p:sp>
        <p:nvSpPr>
          <p:cNvPr id="6" name="TextBox 5">
            <a:extLst>
              <a:ext uri="{FF2B5EF4-FFF2-40B4-BE49-F238E27FC236}">
                <a16:creationId xmlns:a16="http://schemas.microsoft.com/office/drawing/2014/main" id="{BF9D5A7E-A3EE-98E7-C055-41649FFB75F1}"/>
              </a:ext>
            </a:extLst>
          </p:cNvPr>
          <p:cNvSpPr txBox="1"/>
          <p:nvPr/>
        </p:nvSpPr>
        <p:spPr>
          <a:xfrm>
            <a:off x="644021" y="1560912"/>
            <a:ext cx="11062644"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Accidents often do not occur as the result of a single cause, but may occur because of an</a:t>
            </a:r>
          </a:p>
          <a:p>
            <a:r>
              <a:rPr lang="en-US" sz="2400" dirty="0">
                <a:latin typeface="Times New Roman" panose="02020603050405020304" pitchFamily="18" charset="0"/>
                <a:cs typeface="Times New Roman" panose="02020603050405020304" pitchFamily="18" charset="0"/>
              </a:rPr>
              <a:t>interaction between working conditions, human error, and other events.</a:t>
            </a:r>
          </a:p>
        </p:txBody>
      </p:sp>
      <p:graphicFrame>
        <p:nvGraphicFramePr>
          <p:cNvPr id="5" name="Diagram 4">
            <a:extLst>
              <a:ext uri="{FF2B5EF4-FFF2-40B4-BE49-F238E27FC236}">
                <a16:creationId xmlns:a16="http://schemas.microsoft.com/office/drawing/2014/main" id="{3DB0E4AD-83D5-21C9-7C6A-3A938811D059}"/>
              </a:ext>
            </a:extLst>
          </p:cNvPr>
          <p:cNvGraphicFramePr/>
          <p:nvPr/>
        </p:nvGraphicFramePr>
        <p:xfrm>
          <a:off x="1020580" y="2696601"/>
          <a:ext cx="10309527" cy="330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606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8312" y="367329"/>
            <a:ext cx="5788957"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Inspecting the Line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Starting an Automatic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Stopping a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Cycle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Shutting Down</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F76E26B-947B-3B91-8636-1684600894B5}"/>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40869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1191" y="396357"/>
            <a:ext cx="7943200"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an 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 Fault</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Opening and Closing an Entrance Gate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Loading (or Unloading Components)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Removing Rejects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Reintroducing Parts </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25192BAD-6A69-5099-C636-038BA5DA1F3B}"/>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197582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12245" y="2625689"/>
            <a:ext cx="8961107"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Modes of Operation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267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761864" y="2397948"/>
            <a:ext cx="4661854"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Hands On</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795205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538887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768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1227517" y="2240383"/>
            <a:ext cx="9730549"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Mechanical Drawings</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Overview</a:t>
            </a:r>
          </a:p>
        </p:txBody>
      </p:sp>
    </p:spTree>
    <p:extLst>
      <p:ext uri="{BB962C8B-B14F-4D97-AF65-F5344CB8AC3E}">
        <p14:creationId xmlns:p14="http://schemas.microsoft.com/office/powerpoint/2010/main" val="4003151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186835" y="2151727"/>
            <a:ext cx="5811912"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TIS and TIV</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Overview</a:t>
            </a:r>
          </a:p>
        </p:txBody>
      </p:sp>
    </p:spTree>
    <p:extLst>
      <p:ext uri="{BB962C8B-B14F-4D97-AF65-F5344CB8AC3E}">
        <p14:creationId xmlns:p14="http://schemas.microsoft.com/office/powerpoint/2010/main" val="1355173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1298305" y="2625689"/>
            <a:ext cx="9588972"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Tree>
    <p:extLst>
      <p:ext uri="{BB962C8B-B14F-4D97-AF65-F5344CB8AC3E}">
        <p14:creationId xmlns:p14="http://schemas.microsoft.com/office/powerpoint/2010/main" val="2634272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959915" y="2397948"/>
            <a:ext cx="10265760"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TIS and TIV Overview</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268036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7506" y="947070"/>
            <a:ext cx="4890570"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Work Area Safety</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67108683"/>
              </p:ext>
            </p:extLst>
          </p:nvPr>
        </p:nvGraphicFramePr>
        <p:xfrm>
          <a:off x="408215" y="2013488"/>
          <a:ext cx="11332028" cy="293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C4628EA-32C0-1B30-2ECB-8D828B17A5C0}"/>
              </a:ext>
            </a:extLst>
          </p:cNvPr>
          <p:cNvPicPr>
            <a:picLocks noChangeAspect="1"/>
          </p:cNvPicPr>
          <p:nvPr/>
        </p:nvPicPr>
        <p:blipFill>
          <a:blip r:embed="rId8"/>
          <a:stretch>
            <a:fillRect/>
          </a:stretch>
        </p:blipFill>
        <p:spPr>
          <a:xfrm>
            <a:off x="2387049" y="5078975"/>
            <a:ext cx="7411484" cy="781159"/>
          </a:xfrm>
          <a:prstGeom prst="rect">
            <a:avLst/>
          </a:prstGeom>
        </p:spPr>
      </p:pic>
    </p:spTree>
    <p:extLst>
      <p:ext uri="{BB962C8B-B14F-4D97-AF65-F5344CB8AC3E}">
        <p14:creationId xmlns:p14="http://schemas.microsoft.com/office/powerpoint/2010/main" val="17720130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1298305" y="2625689"/>
            <a:ext cx="9588972"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62125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99188" y="1976622"/>
            <a:ext cx="7587205" cy="329320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Troubleshooting </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and Faults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3686068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1298305" y="2625689"/>
            <a:ext cx="9588972"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721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AEE413-05D4-2B34-20B1-D7A4B794FD7A}"/>
              </a:ext>
            </a:extLst>
          </p:cNvPr>
          <p:cNvSpPr txBox="1"/>
          <p:nvPr/>
        </p:nvSpPr>
        <p:spPr>
          <a:xfrm>
            <a:off x="2325573" y="2028616"/>
            <a:ext cx="7534435" cy="2800767"/>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Class Wrap-Up</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Closing Remarks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Complete Course Evaluations</a:t>
            </a:r>
          </a:p>
        </p:txBody>
      </p:sp>
    </p:spTree>
    <p:extLst>
      <p:ext uri="{BB962C8B-B14F-4D97-AF65-F5344CB8AC3E}">
        <p14:creationId xmlns:p14="http://schemas.microsoft.com/office/powerpoint/2010/main" val="622254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830</Words>
  <Application>Microsoft Office PowerPoint</Application>
  <PresentationFormat>Widescreen</PresentationFormat>
  <Paragraphs>296</Paragraphs>
  <Slides>93</Slides>
  <Notes>93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365</dc:creator>
  <cp:lastModifiedBy>Microsoft 365</cp:lastModifiedBy>
  <cp:revision>22</cp:revision>
  <cp:lastPrinted>2023-02-09T16:09:04Z</cp:lastPrinted>
  <dcterms:created xsi:type="dcterms:W3CDTF">2023-02-07T20:58:21Z</dcterms:created>
  <dcterms:modified xsi:type="dcterms:W3CDTF">2023-06-26T14:51:52Z</dcterms:modified>
</cp:coreProperties>
</file>